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rganika" charset="1" panose="00000500000000000000"/>
      <p:regular r:id="rId7"/>
    </p:embeddedFont>
    <p:embeddedFont>
      <p:font typeface="Manrope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236" r="0" b="-9236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2581276" y="7589203"/>
            <a:ext cx="21819870" cy="1669097"/>
            <a:chOff x="0" y="0"/>
            <a:chExt cx="7959948" cy="60889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7959947" cy="608891"/>
            </a:xfrm>
            <a:custGeom>
              <a:avLst/>
              <a:gdLst/>
              <a:ahLst/>
              <a:cxnLst/>
              <a:rect r="r" b="b" t="t" l="l"/>
              <a:pathLst>
                <a:path h="608891" w="7959947">
                  <a:moveTo>
                    <a:pt x="0" y="0"/>
                  </a:moveTo>
                  <a:lnTo>
                    <a:pt x="7959947" y="0"/>
                  </a:lnTo>
                  <a:lnTo>
                    <a:pt x="7959947" y="608891"/>
                  </a:lnTo>
                  <a:lnTo>
                    <a:pt x="0" y="608891"/>
                  </a:lnTo>
                  <a:close/>
                </a:path>
              </a:pathLst>
            </a:custGeom>
            <a:solidFill>
              <a:srgbClr val="AF1585">
                <a:alpha val="55686"/>
              </a:srgbClr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5135134" y="7742715"/>
            <a:ext cx="8020246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0"/>
              </a:lnSpc>
            </a:pPr>
            <a:r>
              <a:rPr lang="en-US" sz="7000">
                <a:solidFill>
                  <a:srgbClr val="FFFFFF"/>
                </a:solidFill>
                <a:latin typeface="Organika"/>
                <a:ea typeface="Organika"/>
                <a:cs typeface="Organika"/>
                <a:sym typeface="Organika"/>
              </a:rPr>
              <a:t>Paus</a:t>
            </a:r>
          </a:p>
        </p:txBody>
      </p:sp>
      <p:sp>
        <p:nvSpPr>
          <p:cNvPr name="Freeform 6" id="6"/>
          <p:cNvSpPr/>
          <p:nvPr/>
        </p:nvSpPr>
        <p:spPr>
          <a:xfrm flipH="true" flipV="false" rot="-894629">
            <a:off x="6378837" y="8645912"/>
            <a:ext cx="6126113" cy="1653198"/>
          </a:xfrm>
          <a:custGeom>
            <a:avLst/>
            <a:gdLst/>
            <a:ahLst/>
            <a:cxnLst/>
            <a:rect r="r" b="b" t="t" l="l"/>
            <a:pathLst>
              <a:path h="1653198" w="6126113">
                <a:moveTo>
                  <a:pt x="6126113" y="0"/>
                </a:moveTo>
                <a:lnTo>
                  <a:pt x="0" y="0"/>
                </a:lnTo>
                <a:lnTo>
                  <a:pt x="0" y="1653198"/>
                </a:lnTo>
                <a:lnTo>
                  <a:pt x="6126113" y="1653198"/>
                </a:lnTo>
                <a:lnTo>
                  <a:pt x="6126113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4993441" y="7663657"/>
            <a:ext cx="2265859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FFFFFF"/>
                </a:solidFill>
                <a:latin typeface="Manrope"/>
                <a:ea typeface="Manrope"/>
                <a:cs typeface="Manrope"/>
                <a:sym typeface="Manrope"/>
              </a:rPr>
              <a:t>Trygghet Ur Stöd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DAGKu2zpvGM</dc:identifier>
  <dcterms:modified xsi:type="dcterms:W3CDTF">2011-08-01T06:04:30Z</dcterms:modified>
  <cp:revision>1</cp:revision>
  <dc:title>Träff 1</dc:title>
</cp:coreProperties>
</file>