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CFF-08B9-4708-B455-64E88B0E2C6C}" type="datetimeFigureOut">
              <a:rPr lang="sv-SE" smtClean="0"/>
              <a:t>2024-07-31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61381-3F7F-4390-9642-6C350AE32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442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61381-3F7F-4390-9642-6C350AE32A4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583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Obs! Separat ljudfil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61381-3F7F-4390-9642-6C350AE32A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800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" r="-60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" r="-60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Anpassad</PresentationFormat>
  <Paragraphs>3</Paragraphs>
  <Slides>9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Träff 1</dc:title>
  <cp:lastModifiedBy>Larsson Annica</cp:lastModifiedBy>
  <cp:revision>2</cp:revision>
  <dcterms:created xsi:type="dcterms:W3CDTF">2006-08-16T00:00:00Z</dcterms:created>
  <dcterms:modified xsi:type="dcterms:W3CDTF">2024-07-31T06:59:47Z</dcterms:modified>
  <dc:identifier>DAGMfs1Qchc</dc:identifier>
</cp:coreProperties>
</file>