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Manrope" charset="1" panose="00000000000000000000"/>
      <p:regular r:id="rId14"/>
    </p:embeddedFont>
    <p:embeddedFont>
      <p:font typeface="Organika" charset="1" panose="000005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F1385"/>
        </a:solidFill>
      </p:bgPr>
    </p:bg>
    <p:spTree>
      <p:nvGrpSpPr>
        <p:cNvPr id="1" name=""/>
        <p:cNvGrpSpPr/>
        <p:nvPr/>
      </p:nvGrpSpPr>
      <p:grpSpPr>
        <a:xfrm>
          <a:off x="0" y="0"/>
          <a:ext cx="0" cy="0"/>
          <a:chOff x="0" y="0"/>
          <a:chExt cx="0" cy="0"/>
        </a:xfrm>
      </p:grpSpPr>
      <p:grpSp>
        <p:nvGrpSpPr>
          <p:cNvPr name="Group 2" id="2"/>
          <p:cNvGrpSpPr/>
          <p:nvPr/>
        </p:nvGrpSpPr>
        <p:grpSpPr>
          <a:xfrm rot="0">
            <a:off x="-4796923" y="-3716969"/>
            <a:ext cx="27946350" cy="18630900"/>
            <a:chOff x="0" y="0"/>
            <a:chExt cx="37261800" cy="24841200"/>
          </a:xfrm>
        </p:grpSpPr>
        <p:sp>
          <p:nvSpPr>
            <p:cNvPr name="Freeform 3" id="3"/>
            <p:cNvSpPr/>
            <p:nvPr/>
          </p:nvSpPr>
          <p:spPr>
            <a:xfrm flipH="false" flipV="false" rot="0">
              <a:off x="0" y="0"/>
              <a:ext cx="37261800" cy="24841200"/>
            </a:xfrm>
            <a:custGeom>
              <a:avLst/>
              <a:gdLst/>
              <a:ahLst/>
              <a:cxnLst/>
              <a:rect r="r" b="b" t="t" l="l"/>
              <a:pathLst>
                <a:path h="24841200" w="37261800">
                  <a:moveTo>
                    <a:pt x="0" y="0"/>
                  </a:moveTo>
                  <a:lnTo>
                    <a:pt x="37261800" y="0"/>
                  </a:lnTo>
                  <a:lnTo>
                    <a:pt x="37261800" y="24841200"/>
                  </a:lnTo>
                  <a:lnTo>
                    <a:pt x="0" y="24841200"/>
                  </a:lnTo>
                  <a:lnTo>
                    <a:pt x="0" y="0"/>
                  </a:lnTo>
                  <a:close/>
                </a:path>
              </a:pathLst>
            </a:custGeom>
            <a:blipFill>
              <a:blip r:embed="rId2">
                <a:alphaModFix amt="55000"/>
              </a:blip>
              <a:stretch>
                <a:fillRect l="0" t="0" r="0" b="0"/>
              </a:stretch>
            </a:blipFill>
          </p:spPr>
        </p:sp>
      </p:grpSp>
      <p:grpSp>
        <p:nvGrpSpPr>
          <p:cNvPr name="Group 4" id="4"/>
          <p:cNvGrpSpPr/>
          <p:nvPr/>
        </p:nvGrpSpPr>
        <p:grpSpPr>
          <a:xfrm rot="0">
            <a:off x="-66551" y="7547848"/>
            <a:ext cx="18421093" cy="2145802"/>
            <a:chOff x="0" y="0"/>
            <a:chExt cx="18421096" cy="2145805"/>
          </a:xfrm>
        </p:grpSpPr>
        <p:sp>
          <p:nvSpPr>
            <p:cNvPr name="Freeform 5" id="5"/>
            <p:cNvSpPr/>
            <p:nvPr/>
          </p:nvSpPr>
          <p:spPr>
            <a:xfrm flipH="false" flipV="false" rot="0">
              <a:off x="66421" y="668276"/>
              <a:ext cx="18288127" cy="818136"/>
            </a:xfrm>
            <a:custGeom>
              <a:avLst/>
              <a:gdLst/>
              <a:ahLst/>
              <a:cxnLst/>
              <a:rect r="r" b="b" t="t" l="l"/>
              <a:pathLst>
                <a:path h="818136" w="18288127">
                  <a:moveTo>
                    <a:pt x="12532233" y="50546"/>
                  </a:moveTo>
                  <a:cubicBezTo>
                    <a:pt x="12632309" y="50546"/>
                    <a:pt x="12728702" y="124714"/>
                    <a:pt x="12757404" y="220726"/>
                  </a:cubicBezTo>
                  <a:cubicBezTo>
                    <a:pt x="12803759" y="375667"/>
                    <a:pt x="12658090" y="476124"/>
                    <a:pt x="12524105" y="476124"/>
                  </a:cubicBezTo>
                  <a:cubicBezTo>
                    <a:pt x="12523852" y="476124"/>
                    <a:pt x="12523470" y="476124"/>
                    <a:pt x="12523216" y="476124"/>
                  </a:cubicBezTo>
                  <a:cubicBezTo>
                    <a:pt x="12478258" y="475997"/>
                    <a:pt x="12433046" y="471298"/>
                    <a:pt x="12387961" y="464186"/>
                  </a:cubicBezTo>
                  <a:cubicBezTo>
                    <a:pt x="12369546" y="417069"/>
                    <a:pt x="12357354" y="363094"/>
                    <a:pt x="12352402" y="301117"/>
                  </a:cubicBezTo>
                  <a:cubicBezTo>
                    <a:pt x="12343639" y="188595"/>
                    <a:pt x="12384914" y="62992"/>
                    <a:pt x="12514327" y="51308"/>
                  </a:cubicBezTo>
                  <a:cubicBezTo>
                    <a:pt x="12520295" y="50800"/>
                    <a:pt x="12526265" y="50546"/>
                    <a:pt x="12532233" y="50546"/>
                  </a:cubicBezTo>
                  <a:close/>
                  <a:moveTo>
                    <a:pt x="12534392" y="381"/>
                  </a:moveTo>
                  <a:cubicBezTo>
                    <a:pt x="12438507" y="381"/>
                    <a:pt x="12350369" y="56134"/>
                    <a:pt x="12317095" y="156210"/>
                  </a:cubicBezTo>
                  <a:cubicBezTo>
                    <a:pt x="12285980" y="249936"/>
                    <a:pt x="12297410" y="356997"/>
                    <a:pt x="12333859" y="454661"/>
                  </a:cubicBezTo>
                  <a:cubicBezTo>
                    <a:pt x="12276709" y="443612"/>
                    <a:pt x="12219940" y="429896"/>
                    <a:pt x="12164314" y="417958"/>
                  </a:cubicBezTo>
                  <a:cubicBezTo>
                    <a:pt x="11970512" y="376175"/>
                    <a:pt x="11776964" y="334265"/>
                    <a:pt x="11582146" y="298196"/>
                  </a:cubicBezTo>
                  <a:cubicBezTo>
                    <a:pt x="11280394" y="242443"/>
                    <a:pt x="10989945" y="207010"/>
                    <a:pt x="10684764" y="207010"/>
                  </a:cubicBezTo>
                  <a:cubicBezTo>
                    <a:pt x="10670921" y="207010"/>
                    <a:pt x="10657078" y="207137"/>
                    <a:pt x="10643235" y="207264"/>
                  </a:cubicBezTo>
                  <a:cubicBezTo>
                    <a:pt x="9895840" y="215138"/>
                    <a:pt x="9147556" y="299339"/>
                    <a:pt x="8406384" y="389637"/>
                  </a:cubicBezTo>
                  <a:cubicBezTo>
                    <a:pt x="7805166" y="462789"/>
                    <a:pt x="7208139" y="554356"/>
                    <a:pt x="6610985" y="654051"/>
                  </a:cubicBezTo>
                  <a:cubicBezTo>
                    <a:pt x="6328537" y="701168"/>
                    <a:pt x="6044438" y="723394"/>
                    <a:pt x="5760085" y="723394"/>
                  </a:cubicBezTo>
                  <a:cubicBezTo>
                    <a:pt x="5510276" y="723394"/>
                    <a:pt x="5260340" y="706375"/>
                    <a:pt x="5011166" y="674117"/>
                  </a:cubicBezTo>
                  <a:cubicBezTo>
                    <a:pt x="4505452" y="608839"/>
                    <a:pt x="4007485" y="494920"/>
                    <a:pt x="3503803" y="416815"/>
                  </a:cubicBezTo>
                  <a:cubicBezTo>
                    <a:pt x="2909697" y="324739"/>
                    <a:pt x="2313686" y="202692"/>
                    <a:pt x="1711833" y="177927"/>
                  </a:cubicBezTo>
                  <a:cubicBezTo>
                    <a:pt x="1630807" y="174625"/>
                    <a:pt x="1549781" y="172974"/>
                    <a:pt x="1468755" y="172974"/>
                  </a:cubicBezTo>
                  <a:cubicBezTo>
                    <a:pt x="976249" y="172974"/>
                    <a:pt x="485267" y="232283"/>
                    <a:pt x="0" y="321945"/>
                  </a:cubicBezTo>
                  <a:lnTo>
                    <a:pt x="0" y="374270"/>
                  </a:lnTo>
                  <a:cubicBezTo>
                    <a:pt x="493395" y="283464"/>
                    <a:pt x="988695" y="228219"/>
                    <a:pt x="1485773" y="228219"/>
                  </a:cubicBezTo>
                  <a:cubicBezTo>
                    <a:pt x="1751076" y="228219"/>
                    <a:pt x="2016887" y="243967"/>
                    <a:pt x="2283206" y="278511"/>
                  </a:cubicBezTo>
                  <a:cubicBezTo>
                    <a:pt x="3083941" y="382144"/>
                    <a:pt x="3876548" y="543053"/>
                    <a:pt x="4672711" y="674498"/>
                  </a:cubicBezTo>
                  <a:cubicBezTo>
                    <a:pt x="5040122" y="735205"/>
                    <a:pt x="5409692" y="774702"/>
                    <a:pt x="5780659" y="774702"/>
                  </a:cubicBezTo>
                  <a:cubicBezTo>
                    <a:pt x="5920867" y="774702"/>
                    <a:pt x="6061329" y="769114"/>
                    <a:pt x="6201918" y="756794"/>
                  </a:cubicBezTo>
                  <a:cubicBezTo>
                    <a:pt x="6538595" y="727330"/>
                    <a:pt x="6869938" y="656464"/>
                    <a:pt x="7203694" y="605029"/>
                  </a:cubicBezTo>
                  <a:cubicBezTo>
                    <a:pt x="7964043" y="487427"/>
                    <a:pt x="8728710" y="392177"/>
                    <a:pt x="9494901" y="323850"/>
                  </a:cubicBezTo>
                  <a:cubicBezTo>
                    <a:pt x="9869932" y="290449"/>
                    <a:pt x="10246360" y="262763"/>
                    <a:pt x="10623042" y="257810"/>
                  </a:cubicBezTo>
                  <a:cubicBezTo>
                    <a:pt x="10640187" y="257556"/>
                    <a:pt x="10657205" y="257429"/>
                    <a:pt x="10674223" y="257429"/>
                  </a:cubicBezTo>
                  <a:cubicBezTo>
                    <a:pt x="11011535" y="257429"/>
                    <a:pt x="11332082" y="300736"/>
                    <a:pt x="11665458" y="364999"/>
                  </a:cubicBezTo>
                  <a:cubicBezTo>
                    <a:pt x="11859895" y="402464"/>
                    <a:pt x="12052808" y="447041"/>
                    <a:pt x="12246737" y="486792"/>
                  </a:cubicBezTo>
                  <a:cubicBezTo>
                    <a:pt x="12282932" y="494285"/>
                    <a:pt x="12320016" y="502286"/>
                    <a:pt x="12357354" y="509144"/>
                  </a:cubicBezTo>
                  <a:cubicBezTo>
                    <a:pt x="12384659" y="565278"/>
                    <a:pt x="12419711" y="616586"/>
                    <a:pt x="12458827" y="658115"/>
                  </a:cubicBezTo>
                  <a:cubicBezTo>
                    <a:pt x="12574016" y="780290"/>
                    <a:pt x="12744577" y="818136"/>
                    <a:pt x="12922631" y="818136"/>
                  </a:cubicBezTo>
                  <a:cubicBezTo>
                    <a:pt x="13105766" y="818136"/>
                    <a:pt x="13296646" y="778004"/>
                    <a:pt x="13442950" y="748413"/>
                  </a:cubicBezTo>
                  <a:cubicBezTo>
                    <a:pt x="13701649" y="695961"/>
                    <a:pt x="13952601" y="615570"/>
                    <a:pt x="14208887" y="553848"/>
                  </a:cubicBezTo>
                  <a:cubicBezTo>
                    <a:pt x="14419834" y="503048"/>
                    <a:pt x="14634083" y="465710"/>
                    <a:pt x="14849221" y="437643"/>
                  </a:cubicBezTo>
                  <a:cubicBezTo>
                    <a:pt x="15282292" y="381382"/>
                    <a:pt x="15719806" y="361443"/>
                    <a:pt x="16156432" y="361443"/>
                  </a:cubicBezTo>
                  <a:cubicBezTo>
                    <a:pt x="16160241" y="361443"/>
                    <a:pt x="16164179" y="361443"/>
                    <a:pt x="16167990" y="361443"/>
                  </a:cubicBezTo>
                  <a:cubicBezTo>
                    <a:pt x="16871950" y="361951"/>
                    <a:pt x="17582896" y="405004"/>
                    <a:pt x="18288127" y="488189"/>
                  </a:cubicBezTo>
                  <a:lnTo>
                    <a:pt x="18288127" y="439929"/>
                  </a:lnTo>
                  <a:cubicBezTo>
                    <a:pt x="17597882" y="356998"/>
                    <a:pt x="16902303" y="310134"/>
                    <a:pt x="16210280" y="310134"/>
                  </a:cubicBezTo>
                  <a:cubicBezTo>
                    <a:pt x="16091281" y="310134"/>
                    <a:pt x="15972409" y="311531"/>
                    <a:pt x="15853665" y="314325"/>
                  </a:cubicBezTo>
                  <a:cubicBezTo>
                    <a:pt x="15444090" y="324105"/>
                    <a:pt x="15034133" y="353696"/>
                    <a:pt x="14629384" y="418720"/>
                  </a:cubicBezTo>
                  <a:cubicBezTo>
                    <a:pt x="14174978" y="491872"/>
                    <a:pt x="13741400" y="650368"/>
                    <a:pt x="13287883" y="725680"/>
                  </a:cubicBezTo>
                  <a:cubicBezTo>
                    <a:pt x="13185141" y="742698"/>
                    <a:pt x="13070586" y="756287"/>
                    <a:pt x="12957683" y="756287"/>
                  </a:cubicBezTo>
                  <a:cubicBezTo>
                    <a:pt x="12734036" y="756287"/>
                    <a:pt x="12517247" y="703073"/>
                    <a:pt x="12413488" y="518161"/>
                  </a:cubicBezTo>
                  <a:cubicBezTo>
                    <a:pt x="12449175" y="523241"/>
                    <a:pt x="12484989" y="526543"/>
                    <a:pt x="12520549" y="526543"/>
                  </a:cubicBezTo>
                  <a:cubicBezTo>
                    <a:pt x="12531852" y="526543"/>
                    <a:pt x="12543155" y="526162"/>
                    <a:pt x="12554458" y="525527"/>
                  </a:cubicBezTo>
                  <a:cubicBezTo>
                    <a:pt x="12653772" y="519304"/>
                    <a:pt x="12745085" y="467361"/>
                    <a:pt x="12791567" y="375921"/>
                  </a:cubicBezTo>
                  <a:cubicBezTo>
                    <a:pt x="12862179" y="237109"/>
                    <a:pt x="12761341" y="72390"/>
                    <a:pt x="12632944" y="19812"/>
                  </a:cubicBezTo>
                  <a:cubicBezTo>
                    <a:pt x="12600432" y="6477"/>
                    <a:pt x="12566904" y="0"/>
                    <a:pt x="12534265" y="0"/>
                  </a:cubicBezTo>
                  <a:close/>
                </a:path>
              </a:pathLst>
            </a:custGeom>
            <a:solidFill>
              <a:srgbClr val="F7F4F3"/>
            </a:solidFill>
          </p:spPr>
        </p:sp>
        <p:sp>
          <p:nvSpPr>
            <p:cNvPr name="Freeform 6" id="6"/>
            <p:cNvSpPr/>
            <p:nvPr/>
          </p:nvSpPr>
          <p:spPr>
            <a:xfrm flipH="false" flipV="false" rot="0">
              <a:off x="66548" y="63500"/>
              <a:ext cx="18288000" cy="2018797"/>
            </a:xfrm>
            <a:custGeom>
              <a:avLst/>
              <a:gdLst/>
              <a:ahLst/>
              <a:cxnLst/>
              <a:rect r="r" b="b" t="t" l="l"/>
              <a:pathLst>
                <a:path h="2018797" w="18288000">
                  <a:moveTo>
                    <a:pt x="0" y="0"/>
                  </a:moveTo>
                  <a:lnTo>
                    <a:pt x="0" y="2018797"/>
                  </a:lnTo>
                  <a:lnTo>
                    <a:pt x="18288000" y="2018797"/>
                  </a:lnTo>
                  <a:lnTo>
                    <a:pt x="18288000" y="0"/>
                  </a:lnTo>
                  <a:close/>
                </a:path>
              </a:pathLst>
            </a:custGeom>
            <a:solidFill>
              <a:srgbClr val="000000">
                <a:alpha val="0"/>
              </a:srgbClr>
            </a:solidFill>
          </p:spPr>
        </p:sp>
      </p:grpSp>
      <p:sp>
        <p:nvSpPr>
          <p:cNvPr name="TextBox 7" id="7"/>
          <p:cNvSpPr txBox="true"/>
          <p:nvPr/>
        </p:nvSpPr>
        <p:spPr>
          <a:xfrm rot="0">
            <a:off x="15250363" y="344795"/>
            <a:ext cx="2254167" cy="384934"/>
          </a:xfrm>
          <a:prstGeom prst="rect">
            <a:avLst/>
          </a:prstGeom>
        </p:spPr>
        <p:txBody>
          <a:bodyPr anchor="t" rtlCol="false" tIns="0" lIns="0" bIns="0" rIns="0">
            <a:spAutoFit/>
          </a:bodyPr>
          <a:lstStyle/>
          <a:p>
            <a:pPr algn="l">
              <a:lnSpc>
                <a:spcPts val="3079"/>
              </a:lnSpc>
            </a:pPr>
            <a:r>
              <a:rPr lang="en-US" sz="2199">
                <a:solidFill>
                  <a:srgbClr val="FFFFFF"/>
                </a:solidFill>
                <a:latin typeface="Manrope"/>
                <a:ea typeface="Manrope"/>
                <a:cs typeface="Manrope"/>
                <a:sym typeface="Manrope"/>
              </a:rPr>
              <a:t>Trygghet Ur Stöd</a:t>
            </a:r>
          </a:p>
        </p:txBody>
      </p:sp>
      <p:sp>
        <p:nvSpPr>
          <p:cNvPr name="TextBox 8" id="8"/>
          <p:cNvSpPr txBox="true"/>
          <p:nvPr/>
        </p:nvSpPr>
        <p:spPr>
          <a:xfrm rot="0">
            <a:off x="7359615" y="6195536"/>
            <a:ext cx="3634692" cy="2132314"/>
          </a:xfrm>
          <a:prstGeom prst="rect">
            <a:avLst/>
          </a:prstGeom>
        </p:spPr>
        <p:txBody>
          <a:bodyPr anchor="t" rtlCol="false" tIns="0" lIns="0" bIns="0" rIns="0">
            <a:spAutoFit/>
          </a:bodyPr>
          <a:lstStyle/>
          <a:p>
            <a:pPr algn="ctr">
              <a:lnSpc>
                <a:spcPts val="4352"/>
              </a:lnSpc>
            </a:pPr>
            <a:r>
              <a:rPr lang="en-US" sz="3600">
                <a:solidFill>
                  <a:srgbClr val="FFFFFF"/>
                </a:solidFill>
                <a:latin typeface="Manrope"/>
                <a:ea typeface="Manrope"/>
                <a:cs typeface="Manrope"/>
                <a:sym typeface="Manrope"/>
              </a:rPr>
              <a:t>Tema</a:t>
            </a:r>
          </a:p>
          <a:p>
            <a:pPr algn="ctr">
              <a:lnSpc>
                <a:spcPts val="10880"/>
              </a:lnSpc>
            </a:pPr>
            <a:r>
              <a:rPr lang="en-US" sz="8999">
                <a:solidFill>
                  <a:srgbClr val="FFFFFF"/>
                </a:solidFill>
                <a:latin typeface="Organika"/>
                <a:ea typeface="Organika"/>
                <a:cs typeface="Organika"/>
                <a:sym typeface="Organika"/>
              </a:rPr>
              <a:t>Konflikter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F4F3"/>
        </a:solidFill>
      </p:bgPr>
    </p:bg>
    <p:spTree>
      <p:nvGrpSpPr>
        <p:cNvPr id="1" name=""/>
        <p:cNvGrpSpPr/>
        <p:nvPr/>
      </p:nvGrpSpPr>
      <p:grpSpPr>
        <a:xfrm>
          <a:off x="0" y="0"/>
          <a:ext cx="0" cy="0"/>
          <a:chOff x="0" y="0"/>
          <a:chExt cx="0" cy="0"/>
        </a:xfrm>
      </p:grpSpPr>
      <p:grpSp>
        <p:nvGrpSpPr>
          <p:cNvPr name="Group 2" id="2"/>
          <p:cNvGrpSpPr/>
          <p:nvPr/>
        </p:nvGrpSpPr>
        <p:grpSpPr>
          <a:xfrm rot="0">
            <a:off x="0" y="0"/>
            <a:ext cx="10013204" cy="10287000"/>
            <a:chOff x="0" y="0"/>
            <a:chExt cx="13350939" cy="13716000"/>
          </a:xfrm>
        </p:grpSpPr>
        <p:sp>
          <p:nvSpPr>
            <p:cNvPr name="Freeform 3" id="3"/>
            <p:cNvSpPr/>
            <p:nvPr/>
          </p:nvSpPr>
          <p:spPr>
            <a:xfrm flipH="false" flipV="false" rot="0">
              <a:off x="0" y="0"/>
              <a:ext cx="13350944" cy="13716000"/>
            </a:xfrm>
            <a:custGeom>
              <a:avLst/>
              <a:gdLst/>
              <a:ahLst/>
              <a:cxnLst/>
              <a:rect r="r" b="b" t="t" l="l"/>
              <a:pathLst>
                <a:path h="13716000" w="13350944">
                  <a:moveTo>
                    <a:pt x="0" y="0"/>
                  </a:moveTo>
                  <a:lnTo>
                    <a:pt x="0" y="13716000"/>
                  </a:lnTo>
                  <a:lnTo>
                    <a:pt x="11151997" y="13716000"/>
                  </a:lnTo>
                  <a:cubicBezTo>
                    <a:pt x="11941683" y="12912217"/>
                    <a:pt x="12451842" y="11859641"/>
                    <a:pt x="12802616" y="10783951"/>
                  </a:cubicBezTo>
                  <a:cubicBezTo>
                    <a:pt x="14019785" y="7067677"/>
                    <a:pt x="13218668" y="2510536"/>
                    <a:pt x="10318242" y="0"/>
                  </a:cubicBezTo>
                  <a:close/>
                </a:path>
              </a:pathLst>
            </a:custGeom>
            <a:blipFill>
              <a:blip r:embed="rId2"/>
              <a:stretch>
                <a:fillRect l="-83665" t="-16201" r="-30197" b="-22477"/>
              </a:stretch>
            </a:blipFill>
          </p:spPr>
        </p:sp>
      </p:grpSp>
      <p:grpSp>
        <p:nvGrpSpPr>
          <p:cNvPr name="Group 4" id="4"/>
          <p:cNvGrpSpPr/>
          <p:nvPr/>
        </p:nvGrpSpPr>
        <p:grpSpPr>
          <a:xfrm rot="0">
            <a:off x="6975586" y="-1149582"/>
            <a:ext cx="4336828" cy="13031410"/>
            <a:chOff x="0" y="0"/>
            <a:chExt cx="4336821" cy="13031407"/>
          </a:xfrm>
        </p:grpSpPr>
        <p:sp>
          <p:nvSpPr>
            <p:cNvPr name="Freeform 5" id="5"/>
            <p:cNvSpPr/>
            <p:nvPr/>
          </p:nvSpPr>
          <p:spPr>
            <a:xfrm flipH="false" flipV="false" rot="0">
              <a:off x="1703577" y="1149477"/>
              <a:ext cx="2279227" cy="10287254"/>
            </a:xfrm>
            <a:custGeom>
              <a:avLst/>
              <a:gdLst/>
              <a:ahLst/>
              <a:cxnLst/>
              <a:rect r="r" b="b" t="t" l="l"/>
              <a:pathLst>
                <a:path h="10287254" w="2279227">
                  <a:moveTo>
                    <a:pt x="1943098" y="5416169"/>
                  </a:moveTo>
                  <a:cubicBezTo>
                    <a:pt x="2043428" y="5416169"/>
                    <a:pt x="2148457" y="5468366"/>
                    <a:pt x="2203575" y="5550535"/>
                  </a:cubicBezTo>
                  <a:cubicBezTo>
                    <a:pt x="2278378" y="5662168"/>
                    <a:pt x="2219323" y="5793232"/>
                    <a:pt x="2100706" y="5841619"/>
                  </a:cubicBezTo>
                  <a:cubicBezTo>
                    <a:pt x="2059938" y="5858256"/>
                    <a:pt x="2020441" y="5865749"/>
                    <a:pt x="1982341" y="5865749"/>
                  </a:cubicBezTo>
                  <a:cubicBezTo>
                    <a:pt x="1835276" y="5865749"/>
                    <a:pt x="1708657" y="5754751"/>
                    <a:pt x="1609216" y="5630037"/>
                  </a:cubicBezTo>
                  <a:cubicBezTo>
                    <a:pt x="1678939" y="5526151"/>
                    <a:pt x="1770252" y="5443855"/>
                    <a:pt x="1892807" y="5420741"/>
                  </a:cubicBezTo>
                  <a:cubicBezTo>
                    <a:pt x="1909190" y="5417693"/>
                    <a:pt x="1926081" y="5416169"/>
                    <a:pt x="1942971" y="5416169"/>
                  </a:cubicBezTo>
                  <a:close/>
                  <a:moveTo>
                    <a:pt x="496696" y="127"/>
                  </a:moveTo>
                  <a:cubicBezTo>
                    <a:pt x="724534" y="354457"/>
                    <a:pt x="890523" y="750697"/>
                    <a:pt x="978280" y="1160145"/>
                  </a:cubicBezTo>
                  <a:cubicBezTo>
                    <a:pt x="1236471" y="2364994"/>
                    <a:pt x="830579" y="3615182"/>
                    <a:pt x="1164589" y="4812284"/>
                  </a:cubicBezTo>
                  <a:cubicBezTo>
                    <a:pt x="1235836" y="5067681"/>
                    <a:pt x="1341373" y="5314950"/>
                    <a:pt x="1489709" y="5535422"/>
                  </a:cubicBezTo>
                  <a:cubicBezTo>
                    <a:pt x="1510918" y="5567045"/>
                    <a:pt x="1533905" y="5599811"/>
                    <a:pt x="1558797" y="5632323"/>
                  </a:cubicBezTo>
                  <a:cubicBezTo>
                    <a:pt x="1460880" y="5782564"/>
                    <a:pt x="1405762" y="5967984"/>
                    <a:pt x="1359788" y="6132703"/>
                  </a:cubicBezTo>
                  <a:cubicBezTo>
                    <a:pt x="1279270" y="6421120"/>
                    <a:pt x="1237868" y="6718554"/>
                    <a:pt x="1205737" y="7015734"/>
                  </a:cubicBezTo>
                  <a:cubicBezTo>
                    <a:pt x="1142999" y="7596124"/>
                    <a:pt x="1112519" y="8186420"/>
                    <a:pt x="908049" y="8739251"/>
                  </a:cubicBezTo>
                  <a:cubicBezTo>
                    <a:pt x="697864" y="9307449"/>
                    <a:pt x="352933" y="9799447"/>
                    <a:pt x="0" y="10287254"/>
                  </a:cubicBezTo>
                  <a:lnTo>
                    <a:pt x="50419" y="10287254"/>
                  </a:lnTo>
                  <a:cubicBezTo>
                    <a:pt x="296291" y="9945878"/>
                    <a:pt x="537845" y="9601835"/>
                    <a:pt x="733678" y="9229090"/>
                  </a:cubicBezTo>
                  <a:cubicBezTo>
                    <a:pt x="846454" y="9014460"/>
                    <a:pt x="942974" y="8790686"/>
                    <a:pt x="1013332" y="8558403"/>
                  </a:cubicBezTo>
                  <a:cubicBezTo>
                    <a:pt x="1097152" y="8281924"/>
                    <a:pt x="1142872" y="7995666"/>
                    <a:pt x="1176527" y="7709281"/>
                  </a:cubicBezTo>
                  <a:cubicBezTo>
                    <a:pt x="1242694" y="7145274"/>
                    <a:pt x="1261236" y="6568186"/>
                    <a:pt x="1436623" y="6023610"/>
                  </a:cubicBezTo>
                  <a:cubicBezTo>
                    <a:pt x="1471548" y="5915025"/>
                    <a:pt x="1517522" y="5781294"/>
                    <a:pt x="1586102" y="5666867"/>
                  </a:cubicBezTo>
                  <a:cubicBezTo>
                    <a:pt x="1689353" y="5793613"/>
                    <a:pt x="1821052" y="5906262"/>
                    <a:pt x="1983230" y="5906262"/>
                  </a:cubicBezTo>
                  <a:cubicBezTo>
                    <a:pt x="2003042" y="5906262"/>
                    <a:pt x="2023362" y="5904611"/>
                    <a:pt x="2044063" y="5901055"/>
                  </a:cubicBezTo>
                  <a:cubicBezTo>
                    <a:pt x="2230118" y="5869178"/>
                    <a:pt x="2355721" y="5673217"/>
                    <a:pt x="2226054" y="5509641"/>
                  </a:cubicBezTo>
                  <a:cubicBezTo>
                    <a:pt x="2156458" y="5421884"/>
                    <a:pt x="2055874" y="5379974"/>
                    <a:pt x="1953131" y="5379974"/>
                  </a:cubicBezTo>
                  <a:cubicBezTo>
                    <a:pt x="1864359" y="5379974"/>
                    <a:pt x="1773935" y="5411216"/>
                    <a:pt x="1700529" y="5471287"/>
                  </a:cubicBezTo>
                  <a:cubicBezTo>
                    <a:pt x="1656079" y="5507609"/>
                    <a:pt x="1617471" y="5550027"/>
                    <a:pt x="1583562" y="5596509"/>
                  </a:cubicBezTo>
                  <a:cubicBezTo>
                    <a:pt x="1544192" y="5543931"/>
                    <a:pt x="1509648" y="5490337"/>
                    <a:pt x="1480438" y="5442966"/>
                  </a:cubicBezTo>
                  <a:cubicBezTo>
                    <a:pt x="1340738" y="5216779"/>
                    <a:pt x="1244726" y="4966462"/>
                    <a:pt x="1181226" y="4708779"/>
                  </a:cubicBezTo>
                  <a:cubicBezTo>
                    <a:pt x="896111" y="3553333"/>
                    <a:pt x="1259966" y="2357374"/>
                    <a:pt x="1028953" y="1196594"/>
                  </a:cubicBezTo>
                  <a:cubicBezTo>
                    <a:pt x="944371" y="772033"/>
                    <a:pt x="776223" y="365760"/>
                    <a:pt x="544830" y="0"/>
                  </a:cubicBezTo>
                  <a:close/>
                </a:path>
              </a:pathLst>
            </a:custGeom>
            <a:solidFill>
              <a:srgbClr val="AF1685"/>
            </a:solidFill>
          </p:spPr>
        </p:sp>
        <p:sp>
          <p:nvSpPr>
            <p:cNvPr name="Freeform 6" id="6"/>
            <p:cNvSpPr/>
            <p:nvPr/>
          </p:nvSpPr>
          <p:spPr>
            <a:xfrm flipH="false" flipV="false" rot="0">
              <a:off x="63500" y="1149604"/>
              <a:ext cx="4209793" cy="10287000"/>
            </a:xfrm>
            <a:custGeom>
              <a:avLst/>
              <a:gdLst/>
              <a:ahLst/>
              <a:cxnLst/>
              <a:rect r="r" b="b" t="t" l="l"/>
              <a:pathLst>
                <a:path h="10287000" w="4209793">
                  <a:moveTo>
                    <a:pt x="0" y="0"/>
                  </a:moveTo>
                  <a:lnTo>
                    <a:pt x="0" y="10287000"/>
                  </a:lnTo>
                  <a:lnTo>
                    <a:pt x="4209793" y="10287000"/>
                  </a:lnTo>
                  <a:lnTo>
                    <a:pt x="4209793" y="0"/>
                  </a:lnTo>
                  <a:close/>
                </a:path>
              </a:pathLst>
            </a:custGeom>
            <a:solidFill>
              <a:srgbClr val="000000">
                <a:alpha val="0"/>
              </a:srgbClr>
            </a:solidFill>
          </p:spPr>
        </p:sp>
      </p:grpSp>
      <p:grpSp>
        <p:nvGrpSpPr>
          <p:cNvPr name="Group 7" id="7"/>
          <p:cNvGrpSpPr/>
          <p:nvPr/>
        </p:nvGrpSpPr>
        <p:grpSpPr>
          <a:xfrm rot="0">
            <a:off x="11879818" y="5107305"/>
            <a:ext cx="104775" cy="104775"/>
            <a:chOff x="0" y="0"/>
            <a:chExt cx="104775" cy="104775"/>
          </a:xfrm>
        </p:grpSpPr>
        <p:sp>
          <p:nvSpPr>
            <p:cNvPr name="Freeform 8" id="8"/>
            <p:cNvSpPr/>
            <p:nvPr/>
          </p:nvSpPr>
          <p:spPr>
            <a:xfrm flipH="false" flipV="false" rot="0">
              <a:off x="0" y="127"/>
              <a:ext cx="104775" cy="104394"/>
            </a:xfrm>
            <a:custGeom>
              <a:avLst/>
              <a:gdLst/>
              <a:ahLst/>
              <a:cxnLst/>
              <a:rect r="r" b="b" t="t" l="l"/>
              <a:pathLst>
                <a:path h="104394" w="104775">
                  <a:moveTo>
                    <a:pt x="104775" y="52197"/>
                  </a:moveTo>
                  <a:cubicBezTo>
                    <a:pt x="104775" y="55626"/>
                    <a:pt x="104394" y="59055"/>
                    <a:pt x="103759" y="62357"/>
                  </a:cubicBezTo>
                  <a:cubicBezTo>
                    <a:pt x="103124" y="65659"/>
                    <a:pt x="102108" y="68961"/>
                    <a:pt x="100838" y="72136"/>
                  </a:cubicBezTo>
                  <a:cubicBezTo>
                    <a:pt x="99568" y="75311"/>
                    <a:pt x="97917" y="78359"/>
                    <a:pt x="96012" y="81153"/>
                  </a:cubicBezTo>
                  <a:cubicBezTo>
                    <a:pt x="94107" y="83947"/>
                    <a:pt x="91948" y="86614"/>
                    <a:pt x="89535" y="89154"/>
                  </a:cubicBezTo>
                  <a:cubicBezTo>
                    <a:pt x="87122" y="91694"/>
                    <a:pt x="84455" y="93726"/>
                    <a:pt x="81534" y="95631"/>
                  </a:cubicBezTo>
                  <a:cubicBezTo>
                    <a:pt x="78613" y="97536"/>
                    <a:pt x="75692" y="99187"/>
                    <a:pt x="72517" y="100457"/>
                  </a:cubicBezTo>
                  <a:cubicBezTo>
                    <a:pt x="69342" y="101727"/>
                    <a:pt x="66040" y="102743"/>
                    <a:pt x="62738" y="103378"/>
                  </a:cubicBezTo>
                  <a:cubicBezTo>
                    <a:pt x="59436" y="104013"/>
                    <a:pt x="56007" y="104394"/>
                    <a:pt x="52578" y="104394"/>
                  </a:cubicBezTo>
                  <a:cubicBezTo>
                    <a:pt x="49149" y="104394"/>
                    <a:pt x="45720" y="104013"/>
                    <a:pt x="42418" y="103378"/>
                  </a:cubicBezTo>
                  <a:cubicBezTo>
                    <a:pt x="39116" y="102743"/>
                    <a:pt x="35814" y="101727"/>
                    <a:pt x="32639" y="100457"/>
                  </a:cubicBezTo>
                  <a:cubicBezTo>
                    <a:pt x="29464" y="99187"/>
                    <a:pt x="26416" y="97536"/>
                    <a:pt x="23622" y="95631"/>
                  </a:cubicBezTo>
                  <a:cubicBezTo>
                    <a:pt x="20828" y="93726"/>
                    <a:pt x="18161" y="91567"/>
                    <a:pt x="15621" y="89154"/>
                  </a:cubicBezTo>
                  <a:cubicBezTo>
                    <a:pt x="13081" y="86741"/>
                    <a:pt x="11049" y="84074"/>
                    <a:pt x="9144" y="81153"/>
                  </a:cubicBezTo>
                  <a:cubicBezTo>
                    <a:pt x="7239" y="78232"/>
                    <a:pt x="5334" y="75438"/>
                    <a:pt x="3937" y="72263"/>
                  </a:cubicBezTo>
                  <a:cubicBezTo>
                    <a:pt x="2540" y="69088"/>
                    <a:pt x="1651" y="65913"/>
                    <a:pt x="1016" y="62484"/>
                  </a:cubicBezTo>
                  <a:cubicBezTo>
                    <a:pt x="381" y="59055"/>
                    <a:pt x="0" y="55753"/>
                    <a:pt x="0" y="52197"/>
                  </a:cubicBezTo>
                  <a:cubicBezTo>
                    <a:pt x="0" y="48641"/>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grpSp>
      <p:grpSp>
        <p:nvGrpSpPr>
          <p:cNvPr name="Group 9" id="9"/>
          <p:cNvGrpSpPr/>
          <p:nvPr/>
        </p:nvGrpSpPr>
        <p:grpSpPr>
          <a:xfrm rot="0">
            <a:off x="11879818" y="5526405"/>
            <a:ext cx="104775" cy="104775"/>
            <a:chOff x="0" y="0"/>
            <a:chExt cx="104775" cy="104775"/>
          </a:xfrm>
        </p:grpSpPr>
        <p:sp>
          <p:nvSpPr>
            <p:cNvPr name="Freeform 10" id="10"/>
            <p:cNvSpPr/>
            <p:nvPr/>
          </p:nvSpPr>
          <p:spPr>
            <a:xfrm flipH="false" flipV="false" rot="0">
              <a:off x="0" y="127"/>
              <a:ext cx="104775" cy="104394"/>
            </a:xfrm>
            <a:custGeom>
              <a:avLst/>
              <a:gdLst/>
              <a:ahLst/>
              <a:cxnLst/>
              <a:rect r="r" b="b" t="t" l="l"/>
              <a:pathLst>
                <a:path h="104394" w="104775">
                  <a:moveTo>
                    <a:pt x="104775" y="52197"/>
                  </a:moveTo>
                  <a:cubicBezTo>
                    <a:pt x="104775" y="55626"/>
                    <a:pt x="104394" y="59055"/>
                    <a:pt x="103759" y="62357"/>
                  </a:cubicBezTo>
                  <a:cubicBezTo>
                    <a:pt x="103124" y="65659"/>
                    <a:pt x="102108" y="68961"/>
                    <a:pt x="100838" y="72136"/>
                  </a:cubicBezTo>
                  <a:cubicBezTo>
                    <a:pt x="99568" y="75311"/>
                    <a:pt x="97917" y="78359"/>
                    <a:pt x="96012" y="81153"/>
                  </a:cubicBezTo>
                  <a:cubicBezTo>
                    <a:pt x="94107" y="83947"/>
                    <a:pt x="91948" y="86614"/>
                    <a:pt x="89535" y="89154"/>
                  </a:cubicBezTo>
                  <a:cubicBezTo>
                    <a:pt x="87122" y="91694"/>
                    <a:pt x="84455" y="93726"/>
                    <a:pt x="81534" y="95631"/>
                  </a:cubicBezTo>
                  <a:cubicBezTo>
                    <a:pt x="78613" y="97536"/>
                    <a:pt x="75692" y="99187"/>
                    <a:pt x="72517" y="100457"/>
                  </a:cubicBezTo>
                  <a:cubicBezTo>
                    <a:pt x="69342" y="101727"/>
                    <a:pt x="66040" y="102743"/>
                    <a:pt x="62738" y="103378"/>
                  </a:cubicBezTo>
                  <a:cubicBezTo>
                    <a:pt x="59436" y="104013"/>
                    <a:pt x="56007" y="104394"/>
                    <a:pt x="52578" y="104394"/>
                  </a:cubicBezTo>
                  <a:cubicBezTo>
                    <a:pt x="49149" y="104394"/>
                    <a:pt x="45720" y="104013"/>
                    <a:pt x="42418" y="103378"/>
                  </a:cubicBezTo>
                  <a:cubicBezTo>
                    <a:pt x="39116" y="102743"/>
                    <a:pt x="35814" y="101727"/>
                    <a:pt x="32639" y="100457"/>
                  </a:cubicBezTo>
                  <a:cubicBezTo>
                    <a:pt x="29464" y="99187"/>
                    <a:pt x="26416" y="97536"/>
                    <a:pt x="23622" y="95631"/>
                  </a:cubicBezTo>
                  <a:cubicBezTo>
                    <a:pt x="20828" y="93726"/>
                    <a:pt x="18161" y="91567"/>
                    <a:pt x="15621" y="89154"/>
                  </a:cubicBezTo>
                  <a:cubicBezTo>
                    <a:pt x="13081" y="86741"/>
                    <a:pt x="11049" y="84074"/>
                    <a:pt x="9144" y="81153"/>
                  </a:cubicBezTo>
                  <a:cubicBezTo>
                    <a:pt x="7239" y="78232"/>
                    <a:pt x="5334" y="75438"/>
                    <a:pt x="3937" y="72263"/>
                  </a:cubicBezTo>
                  <a:cubicBezTo>
                    <a:pt x="2540" y="69088"/>
                    <a:pt x="1651" y="65913"/>
                    <a:pt x="1016" y="62484"/>
                  </a:cubicBezTo>
                  <a:cubicBezTo>
                    <a:pt x="381" y="59055"/>
                    <a:pt x="0" y="55753"/>
                    <a:pt x="0" y="52197"/>
                  </a:cubicBezTo>
                  <a:cubicBezTo>
                    <a:pt x="0" y="48641"/>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grpSp>
      <p:grpSp>
        <p:nvGrpSpPr>
          <p:cNvPr name="Group 11" id="11"/>
          <p:cNvGrpSpPr/>
          <p:nvPr/>
        </p:nvGrpSpPr>
        <p:grpSpPr>
          <a:xfrm rot="0">
            <a:off x="11879818" y="5945505"/>
            <a:ext cx="104775" cy="104775"/>
            <a:chOff x="0" y="0"/>
            <a:chExt cx="104775" cy="104775"/>
          </a:xfrm>
        </p:grpSpPr>
        <p:sp>
          <p:nvSpPr>
            <p:cNvPr name="Freeform 12" id="12"/>
            <p:cNvSpPr/>
            <p:nvPr/>
          </p:nvSpPr>
          <p:spPr>
            <a:xfrm flipH="false" flipV="false" rot="0">
              <a:off x="0" y="127"/>
              <a:ext cx="104775" cy="104394"/>
            </a:xfrm>
            <a:custGeom>
              <a:avLst/>
              <a:gdLst/>
              <a:ahLst/>
              <a:cxnLst/>
              <a:rect r="r" b="b" t="t" l="l"/>
              <a:pathLst>
                <a:path h="104394" w="104775">
                  <a:moveTo>
                    <a:pt x="104775" y="52197"/>
                  </a:moveTo>
                  <a:cubicBezTo>
                    <a:pt x="104775" y="55626"/>
                    <a:pt x="104394" y="59055"/>
                    <a:pt x="103759" y="62357"/>
                  </a:cubicBezTo>
                  <a:cubicBezTo>
                    <a:pt x="103124" y="65659"/>
                    <a:pt x="102108" y="68961"/>
                    <a:pt x="100838" y="72136"/>
                  </a:cubicBezTo>
                  <a:cubicBezTo>
                    <a:pt x="99568" y="75311"/>
                    <a:pt x="97917" y="78359"/>
                    <a:pt x="96012" y="81153"/>
                  </a:cubicBezTo>
                  <a:cubicBezTo>
                    <a:pt x="94107" y="83947"/>
                    <a:pt x="91948" y="86614"/>
                    <a:pt x="89535" y="89154"/>
                  </a:cubicBezTo>
                  <a:cubicBezTo>
                    <a:pt x="87122" y="91694"/>
                    <a:pt x="84455" y="93726"/>
                    <a:pt x="81534" y="95631"/>
                  </a:cubicBezTo>
                  <a:cubicBezTo>
                    <a:pt x="78613" y="97536"/>
                    <a:pt x="75692" y="99187"/>
                    <a:pt x="72517" y="100457"/>
                  </a:cubicBezTo>
                  <a:cubicBezTo>
                    <a:pt x="69342" y="101727"/>
                    <a:pt x="66040" y="102743"/>
                    <a:pt x="62738" y="103378"/>
                  </a:cubicBezTo>
                  <a:cubicBezTo>
                    <a:pt x="59436" y="104013"/>
                    <a:pt x="56007" y="104394"/>
                    <a:pt x="52578" y="104394"/>
                  </a:cubicBezTo>
                  <a:cubicBezTo>
                    <a:pt x="49149" y="104394"/>
                    <a:pt x="45720" y="104013"/>
                    <a:pt x="42418" y="103378"/>
                  </a:cubicBezTo>
                  <a:cubicBezTo>
                    <a:pt x="39116" y="102743"/>
                    <a:pt x="35814" y="101727"/>
                    <a:pt x="32639" y="100457"/>
                  </a:cubicBezTo>
                  <a:cubicBezTo>
                    <a:pt x="29464" y="99187"/>
                    <a:pt x="26416" y="97536"/>
                    <a:pt x="23622" y="95631"/>
                  </a:cubicBezTo>
                  <a:cubicBezTo>
                    <a:pt x="20828" y="93726"/>
                    <a:pt x="18161" y="91567"/>
                    <a:pt x="15621" y="89154"/>
                  </a:cubicBezTo>
                  <a:cubicBezTo>
                    <a:pt x="13081" y="86741"/>
                    <a:pt x="11049" y="84074"/>
                    <a:pt x="9144" y="81153"/>
                  </a:cubicBezTo>
                  <a:cubicBezTo>
                    <a:pt x="7239" y="78232"/>
                    <a:pt x="5334" y="75438"/>
                    <a:pt x="3937" y="72263"/>
                  </a:cubicBezTo>
                  <a:cubicBezTo>
                    <a:pt x="2540" y="69088"/>
                    <a:pt x="1651" y="65913"/>
                    <a:pt x="1016" y="62484"/>
                  </a:cubicBezTo>
                  <a:cubicBezTo>
                    <a:pt x="381" y="59055"/>
                    <a:pt x="0" y="55753"/>
                    <a:pt x="0" y="52197"/>
                  </a:cubicBezTo>
                  <a:cubicBezTo>
                    <a:pt x="0" y="48641"/>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grpSp>
      <p:grpSp>
        <p:nvGrpSpPr>
          <p:cNvPr name="Group 13" id="13"/>
          <p:cNvGrpSpPr/>
          <p:nvPr/>
        </p:nvGrpSpPr>
        <p:grpSpPr>
          <a:xfrm rot="0">
            <a:off x="11879818" y="6364605"/>
            <a:ext cx="104775" cy="104775"/>
            <a:chOff x="0" y="0"/>
            <a:chExt cx="104775" cy="104775"/>
          </a:xfrm>
        </p:grpSpPr>
        <p:sp>
          <p:nvSpPr>
            <p:cNvPr name="Freeform 14" id="14"/>
            <p:cNvSpPr/>
            <p:nvPr/>
          </p:nvSpPr>
          <p:spPr>
            <a:xfrm flipH="false" flipV="false" rot="0">
              <a:off x="0" y="127"/>
              <a:ext cx="104775" cy="104394"/>
            </a:xfrm>
            <a:custGeom>
              <a:avLst/>
              <a:gdLst/>
              <a:ahLst/>
              <a:cxnLst/>
              <a:rect r="r" b="b" t="t" l="l"/>
              <a:pathLst>
                <a:path h="104394" w="104775">
                  <a:moveTo>
                    <a:pt x="104775" y="52197"/>
                  </a:moveTo>
                  <a:cubicBezTo>
                    <a:pt x="104775" y="55626"/>
                    <a:pt x="104394" y="59055"/>
                    <a:pt x="103759" y="62357"/>
                  </a:cubicBezTo>
                  <a:cubicBezTo>
                    <a:pt x="103124" y="65659"/>
                    <a:pt x="102108" y="68961"/>
                    <a:pt x="100838" y="72136"/>
                  </a:cubicBezTo>
                  <a:cubicBezTo>
                    <a:pt x="99568" y="75311"/>
                    <a:pt x="97917" y="78359"/>
                    <a:pt x="96012" y="81153"/>
                  </a:cubicBezTo>
                  <a:cubicBezTo>
                    <a:pt x="94107" y="83947"/>
                    <a:pt x="91948" y="86614"/>
                    <a:pt x="89535" y="89154"/>
                  </a:cubicBezTo>
                  <a:cubicBezTo>
                    <a:pt x="87122" y="91694"/>
                    <a:pt x="84455" y="93726"/>
                    <a:pt x="81534" y="95631"/>
                  </a:cubicBezTo>
                  <a:cubicBezTo>
                    <a:pt x="78613" y="97536"/>
                    <a:pt x="75692" y="99187"/>
                    <a:pt x="72517" y="100457"/>
                  </a:cubicBezTo>
                  <a:cubicBezTo>
                    <a:pt x="69342" y="101727"/>
                    <a:pt x="66040" y="102743"/>
                    <a:pt x="62738" y="103378"/>
                  </a:cubicBezTo>
                  <a:cubicBezTo>
                    <a:pt x="59436" y="104013"/>
                    <a:pt x="56007" y="104394"/>
                    <a:pt x="52578" y="104394"/>
                  </a:cubicBezTo>
                  <a:cubicBezTo>
                    <a:pt x="49149" y="104394"/>
                    <a:pt x="45720" y="104013"/>
                    <a:pt x="42418" y="103378"/>
                  </a:cubicBezTo>
                  <a:cubicBezTo>
                    <a:pt x="39116" y="102743"/>
                    <a:pt x="35814" y="101727"/>
                    <a:pt x="32639" y="100457"/>
                  </a:cubicBezTo>
                  <a:cubicBezTo>
                    <a:pt x="29464" y="99187"/>
                    <a:pt x="26416" y="97536"/>
                    <a:pt x="23622" y="95631"/>
                  </a:cubicBezTo>
                  <a:cubicBezTo>
                    <a:pt x="20828" y="93726"/>
                    <a:pt x="18161" y="91567"/>
                    <a:pt x="15621" y="89154"/>
                  </a:cubicBezTo>
                  <a:cubicBezTo>
                    <a:pt x="13081" y="86741"/>
                    <a:pt x="11049" y="84074"/>
                    <a:pt x="9144" y="81153"/>
                  </a:cubicBezTo>
                  <a:cubicBezTo>
                    <a:pt x="7239" y="78232"/>
                    <a:pt x="5334" y="75438"/>
                    <a:pt x="3937" y="72263"/>
                  </a:cubicBezTo>
                  <a:cubicBezTo>
                    <a:pt x="2540" y="69088"/>
                    <a:pt x="1651" y="65913"/>
                    <a:pt x="1016" y="62484"/>
                  </a:cubicBezTo>
                  <a:cubicBezTo>
                    <a:pt x="381" y="59055"/>
                    <a:pt x="0" y="55753"/>
                    <a:pt x="0" y="52197"/>
                  </a:cubicBezTo>
                  <a:cubicBezTo>
                    <a:pt x="0" y="48641"/>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grpSp>
      <p:sp>
        <p:nvSpPr>
          <p:cNvPr name="TextBox 15" id="15"/>
          <p:cNvSpPr txBox="true"/>
          <p:nvPr/>
        </p:nvSpPr>
        <p:spPr>
          <a:xfrm rot="0">
            <a:off x="15182621" y="668912"/>
            <a:ext cx="2383403" cy="384934"/>
          </a:xfrm>
          <a:prstGeom prst="rect">
            <a:avLst/>
          </a:prstGeom>
        </p:spPr>
        <p:txBody>
          <a:bodyPr anchor="t" rtlCol="false" tIns="0" lIns="0" bIns="0" rIns="0">
            <a:spAutoFit/>
          </a:bodyPr>
          <a:lstStyle/>
          <a:p>
            <a:pPr algn="l">
              <a:lnSpc>
                <a:spcPts val="3079"/>
              </a:lnSpc>
            </a:pPr>
            <a:r>
              <a:rPr lang="en-US" sz="2199">
                <a:solidFill>
                  <a:srgbClr val="AF1685"/>
                </a:solidFill>
                <a:latin typeface="Manrope"/>
                <a:ea typeface="Manrope"/>
                <a:cs typeface="Manrope"/>
                <a:sym typeface="Manrope"/>
              </a:rPr>
              <a:t>Trygghet Ur Stöd. </a:t>
            </a:r>
          </a:p>
        </p:txBody>
      </p:sp>
      <p:sp>
        <p:nvSpPr>
          <p:cNvPr name="TextBox 16" id="16"/>
          <p:cNvSpPr txBox="true"/>
          <p:nvPr/>
        </p:nvSpPr>
        <p:spPr>
          <a:xfrm rot="0">
            <a:off x="11641693" y="2770156"/>
            <a:ext cx="3901611" cy="634175"/>
          </a:xfrm>
          <a:prstGeom prst="rect">
            <a:avLst/>
          </a:prstGeom>
        </p:spPr>
        <p:txBody>
          <a:bodyPr anchor="t" rtlCol="false" tIns="0" lIns="0" bIns="0" rIns="0">
            <a:spAutoFit/>
          </a:bodyPr>
          <a:lstStyle/>
          <a:p>
            <a:pPr algn="l">
              <a:lnSpc>
                <a:spcPts val="5038"/>
              </a:lnSpc>
            </a:pPr>
            <a:r>
              <a:rPr lang="en-US" sz="3599">
                <a:solidFill>
                  <a:srgbClr val="AF1385"/>
                </a:solidFill>
                <a:latin typeface="Manrope"/>
                <a:ea typeface="Manrope"/>
                <a:cs typeface="Manrope"/>
                <a:sym typeface="Manrope"/>
              </a:rPr>
              <a:t>Vad är en konflikt?</a:t>
            </a:r>
          </a:p>
        </p:txBody>
      </p:sp>
      <p:sp>
        <p:nvSpPr>
          <p:cNvPr name="TextBox 17" id="17"/>
          <p:cNvSpPr txBox="true"/>
          <p:nvPr/>
        </p:nvSpPr>
        <p:spPr>
          <a:xfrm rot="0">
            <a:off x="11641693" y="4069842"/>
            <a:ext cx="2298773" cy="416509"/>
          </a:xfrm>
          <a:prstGeom prst="rect">
            <a:avLst/>
          </a:prstGeom>
        </p:spPr>
        <p:txBody>
          <a:bodyPr anchor="t" rtlCol="false" tIns="0" lIns="0" bIns="0" rIns="0">
            <a:spAutoFit/>
          </a:bodyPr>
          <a:lstStyle/>
          <a:p>
            <a:pPr algn="l">
              <a:lnSpc>
                <a:spcPts val="3300"/>
              </a:lnSpc>
            </a:pPr>
            <a:r>
              <a:rPr lang="en-US" sz="2400">
                <a:solidFill>
                  <a:srgbClr val="000000"/>
                </a:solidFill>
                <a:latin typeface="Manrope"/>
                <a:ea typeface="Manrope"/>
                <a:cs typeface="Manrope"/>
                <a:sym typeface="Manrope"/>
              </a:rPr>
              <a:t>När vi har olika… </a:t>
            </a:r>
          </a:p>
        </p:txBody>
      </p:sp>
      <p:sp>
        <p:nvSpPr>
          <p:cNvPr name="TextBox 18" id="18"/>
          <p:cNvSpPr txBox="true"/>
          <p:nvPr/>
        </p:nvSpPr>
        <p:spPr>
          <a:xfrm rot="0">
            <a:off x="12159758" y="4908042"/>
            <a:ext cx="1738694" cy="1673809"/>
          </a:xfrm>
          <a:prstGeom prst="rect">
            <a:avLst/>
          </a:prstGeom>
        </p:spPr>
        <p:txBody>
          <a:bodyPr anchor="t" rtlCol="false" tIns="0" lIns="0" bIns="0" rIns="0">
            <a:spAutoFit/>
          </a:bodyPr>
          <a:lstStyle/>
          <a:p>
            <a:pPr algn="l">
              <a:lnSpc>
                <a:spcPts val="3300"/>
              </a:lnSpc>
            </a:pPr>
            <a:r>
              <a:rPr lang="en-US" sz="2400">
                <a:solidFill>
                  <a:srgbClr val="000000"/>
                </a:solidFill>
                <a:latin typeface="Manrope"/>
                <a:ea typeface="Manrope"/>
                <a:cs typeface="Manrope"/>
                <a:sym typeface="Manrope"/>
              </a:rPr>
              <a:t>Behov Viljor Värderingar Kunskap </a:t>
            </a:r>
          </a:p>
        </p:txBody>
      </p:sp>
      <p:sp>
        <p:nvSpPr>
          <p:cNvPr name="TextBox 19" id="19"/>
          <p:cNvSpPr txBox="true"/>
          <p:nvPr/>
        </p:nvSpPr>
        <p:spPr>
          <a:xfrm rot="0">
            <a:off x="11641693" y="7003542"/>
            <a:ext cx="5167874" cy="416509"/>
          </a:xfrm>
          <a:prstGeom prst="rect">
            <a:avLst/>
          </a:prstGeom>
        </p:spPr>
        <p:txBody>
          <a:bodyPr anchor="t" rtlCol="false" tIns="0" lIns="0" bIns="0" rIns="0">
            <a:spAutoFit/>
          </a:bodyPr>
          <a:lstStyle/>
          <a:p>
            <a:pPr algn="l">
              <a:lnSpc>
                <a:spcPts val="3300"/>
              </a:lnSpc>
            </a:pPr>
            <a:r>
              <a:rPr lang="en-US" sz="2400">
                <a:solidFill>
                  <a:srgbClr val="000000"/>
                </a:solidFill>
                <a:latin typeface="Manrope"/>
                <a:ea typeface="Manrope"/>
                <a:cs typeface="Manrope"/>
                <a:sym typeface="Manrope"/>
              </a:rPr>
              <a:t>… och inte direkt kan hitta en lösning</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4F3"/>
        </a:solidFill>
      </p:bgPr>
    </p:bg>
    <p:spTree>
      <p:nvGrpSpPr>
        <p:cNvPr id="1" name=""/>
        <p:cNvGrpSpPr/>
        <p:nvPr/>
      </p:nvGrpSpPr>
      <p:grpSpPr>
        <a:xfrm>
          <a:off x="0" y="0"/>
          <a:ext cx="0" cy="0"/>
          <a:chOff x="0" y="0"/>
          <a:chExt cx="0" cy="0"/>
        </a:xfrm>
      </p:grpSpPr>
      <p:grpSp>
        <p:nvGrpSpPr>
          <p:cNvPr name="Group 2" id="2"/>
          <p:cNvGrpSpPr/>
          <p:nvPr/>
        </p:nvGrpSpPr>
        <p:grpSpPr>
          <a:xfrm rot="0">
            <a:off x="0" y="0"/>
            <a:ext cx="10013204" cy="10287000"/>
            <a:chOff x="0" y="0"/>
            <a:chExt cx="13350939" cy="13716000"/>
          </a:xfrm>
        </p:grpSpPr>
        <p:sp>
          <p:nvSpPr>
            <p:cNvPr name="Freeform 3" id="3"/>
            <p:cNvSpPr/>
            <p:nvPr/>
          </p:nvSpPr>
          <p:spPr>
            <a:xfrm flipH="false" flipV="false" rot="0">
              <a:off x="0" y="0"/>
              <a:ext cx="13350944" cy="13716000"/>
            </a:xfrm>
            <a:custGeom>
              <a:avLst/>
              <a:gdLst/>
              <a:ahLst/>
              <a:cxnLst/>
              <a:rect r="r" b="b" t="t" l="l"/>
              <a:pathLst>
                <a:path h="13716000" w="13350944">
                  <a:moveTo>
                    <a:pt x="0" y="0"/>
                  </a:moveTo>
                  <a:lnTo>
                    <a:pt x="0" y="13716000"/>
                  </a:lnTo>
                  <a:lnTo>
                    <a:pt x="11151997" y="13716000"/>
                  </a:lnTo>
                  <a:cubicBezTo>
                    <a:pt x="11941683" y="12912217"/>
                    <a:pt x="12451842" y="11859641"/>
                    <a:pt x="12802616" y="10783951"/>
                  </a:cubicBezTo>
                  <a:cubicBezTo>
                    <a:pt x="14019785" y="7067677"/>
                    <a:pt x="13218668" y="2510536"/>
                    <a:pt x="10318242" y="0"/>
                  </a:cubicBezTo>
                  <a:close/>
                </a:path>
              </a:pathLst>
            </a:custGeom>
            <a:blipFill>
              <a:blip r:embed="rId2"/>
              <a:stretch>
                <a:fillRect l="-83665" t="-16201" r="-30197" b="-22477"/>
              </a:stretch>
            </a:blipFill>
          </p:spPr>
        </p:sp>
      </p:grpSp>
      <p:grpSp>
        <p:nvGrpSpPr>
          <p:cNvPr name="Group 4" id="4"/>
          <p:cNvGrpSpPr/>
          <p:nvPr/>
        </p:nvGrpSpPr>
        <p:grpSpPr>
          <a:xfrm rot="0">
            <a:off x="6975586" y="-1149582"/>
            <a:ext cx="11211106" cy="13031410"/>
            <a:chOff x="0" y="0"/>
            <a:chExt cx="11211103" cy="13031407"/>
          </a:xfrm>
        </p:grpSpPr>
        <p:sp>
          <p:nvSpPr>
            <p:cNvPr name="Freeform 5" id="5"/>
            <p:cNvSpPr/>
            <p:nvPr/>
          </p:nvSpPr>
          <p:spPr>
            <a:xfrm flipH="false" flipV="false" rot="0">
              <a:off x="3048253" y="6907403"/>
              <a:ext cx="7551418" cy="4529328"/>
            </a:xfrm>
            <a:custGeom>
              <a:avLst/>
              <a:gdLst/>
              <a:ahLst/>
              <a:cxnLst/>
              <a:rect r="r" b="b" t="t" l="l"/>
              <a:pathLst>
                <a:path h="4529328" w="7551418">
                  <a:moveTo>
                    <a:pt x="3293744" y="0"/>
                  </a:moveTo>
                  <a:cubicBezTo>
                    <a:pt x="2876930" y="0"/>
                    <a:pt x="2462021" y="2667"/>
                    <a:pt x="2055113" y="13970"/>
                  </a:cubicBezTo>
                  <a:cubicBezTo>
                    <a:pt x="1574037" y="37211"/>
                    <a:pt x="1058291" y="57023"/>
                    <a:pt x="655574" y="294513"/>
                  </a:cubicBezTo>
                  <a:cubicBezTo>
                    <a:pt x="282702" y="514350"/>
                    <a:pt x="139319" y="949452"/>
                    <a:pt x="78105" y="1361059"/>
                  </a:cubicBezTo>
                  <a:cubicBezTo>
                    <a:pt x="-3048" y="1910588"/>
                    <a:pt x="889" y="2493391"/>
                    <a:pt x="0" y="3128899"/>
                  </a:cubicBezTo>
                  <a:cubicBezTo>
                    <a:pt x="12573" y="3516249"/>
                    <a:pt x="-1270" y="4049649"/>
                    <a:pt x="79248" y="4529328"/>
                  </a:cubicBezTo>
                  <a:lnTo>
                    <a:pt x="7473694" y="4529328"/>
                  </a:lnTo>
                  <a:cubicBezTo>
                    <a:pt x="7576691" y="3929634"/>
                    <a:pt x="7538464" y="3217926"/>
                    <a:pt x="7551418" y="2686050"/>
                  </a:cubicBezTo>
                  <a:cubicBezTo>
                    <a:pt x="7547354" y="2262886"/>
                    <a:pt x="7536178" y="1852549"/>
                    <a:pt x="7493506" y="1502918"/>
                  </a:cubicBezTo>
                  <a:cubicBezTo>
                    <a:pt x="7423910" y="985266"/>
                    <a:pt x="7317738" y="564515"/>
                    <a:pt x="6900162" y="296545"/>
                  </a:cubicBezTo>
                  <a:cubicBezTo>
                    <a:pt x="6332091" y="-44069"/>
                    <a:pt x="5324347" y="18542"/>
                    <a:pt x="4649214" y="1397"/>
                  </a:cubicBezTo>
                  <a:cubicBezTo>
                    <a:pt x="4555488" y="1778"/>
                    <a:pt x="4461635" y="1905"/>
                    <a:pt x="4367528" y="1905"/>
                  </a:cubicBezTo>
                  <a:cubicBezTo>
                    <a:pt x="4010785" y="1905"/>
                    <a:pt x="3651630" y="0"/>
                    <a:pt x="3293871" y="0"/>
                  </a:cubicBezTo>
                  <a:close/>
                </a:path>
              </a:pathLst>
            </a:custGeom>
            <a:solidFill>
              <a:srgbClr val="E0DAD2"/>
            </a:solidFill>
          </p:spPr>
        </p:sp>
        <p:sp>
          <p:nvSpPr>
            <p:cNvPr name="Freeform 6" id="6"/>
            <p:cNvSpPr/>
            <p:nvPr/>
          </p:nvSpPr>
          <p:spPr>
            <a:xfrm flipH="false" flipV="false" rot="0">
              <a:off x="3702049" y="4323461"/>
              <a:ext cx="104394" cy="104394"/>
            </a:xfrm>
            <a:custGeom>
              <a:avLst/>
              <a:gdLst/>
              <a:ahLst/>
              <a:cxnLst/>
              <a:rect r="r" b="b" t="t" l="l"/>
              <a:pathLst>
                <a:path h="104394" w="104394">
                  <a:moveTo>
                    <a:pt x="104394" y="52197"/>
                  </a:moveTo>
                  <a:cubicBezTo>
                    <a:pt x="104394" y="55626"/>
                    <a:pt x="104013" y="59055"/>
                    <a:pt x="103378" y="62357"/>
                  </a:cubicBezTo>
                  <a:cubicBezTo>
                    <a:pt x="102743" y="65659"/>
                    <a:pt x="101727" y="68961"/>
                    <a:pt x="100457" y="72136"/>
                  </a:cubicBezTo>
                  <a:cubicBezTo>
                    <a:pt x="99187" y="75311"/>
                    <a:pt x="97536" y="78359"/>
                    <a:pt x="95631" y="81153"/>
                  </a:cubicBezTo>
                  <a:cubicBezTo>
                    <a:pt x="93726" y="83947"/>
                    <a:pt x="91567" y="86614"/>
                    <a:pt x="89154" y="89154"/>
                  </a:cubicBezTo>
                  <a:cubicBezTo>
                    <a:pt x="86741" y="91694"/>
                    <a:pt x="84074" y="93726"/>
                    <a:pt x="81153" y="95631"/>
                  </a:cubicBezTo>
                  <a:cubicBezTo>
                    <a:pt x="78232" y="97536"/>
                    <a:pt x="75311" y="99187"/>
                    <a:pt x="72136" y="100457"/>
                  </a:cubicBezTo>
                  <a:cubicBezTo>
                    <a:pt x="68961" y="101727"/>
                    <a:pt x="65659" y="102743"/>
                    <a:pt x="62357" y="103378"/>
                  </a:cubicBezTo>
                  <a:cubicBezTo>
                    <a:pt x="59055" y="104013"/>
                    <a:pt x="55626" y="104394"/>
                    <a:pt x="52197" y="104394"/>
                  </a:cubicBezTo>
                  <a:cubicBezTo>
                    <a:pt x="48768" y="104394"/>
                    <a:pt x="45339" y="104013"/>
                    <a:pt x="42037" y="103378"/>
                  </a:cubicBezTo>
                  <a:cubicBezTo>
                    <a:pt x="38735" y="102743"/>
                    <a:pt x="35433" y="101727"/>
                    <a:pt x="32258" y="100457"/>
                  </a:cubicBezTo>
                  <a:cubicBezTo>
                    <a:pt x="29083" y="99187"/>
                    <a:pt x="26035" y="97536"/>
                    <a:pt x="23241" y="95631"/>
                  </a:cubicBezTo>
                  <a:cubicBezTo>
                    <a:pt x="20447" y="93726"/>
                    <a:pt x="17780" y="91567"/>
                    <a:pt x="15240" y="89154"/>
                  </a:cubicBezTo>
                  <a:cubicBezTo>
                    <a:pt x="12700" y="86741"/>
                    <a:pt x="10668" y="84074"/>
                    <a:pt x="8763" y="81153"/>
                  </a:cubicBezTo>
                  <a:cubicBezTo>
                    <a:pt x="6858" y="78232"/>
                    <a:pt x="5207" y="75311"/>
                    <a:pt x="3937" y="72136"/>
                  </a:cubicBezTo>
                  <a:cubicBezTo>
                    <a:pt x="2667" y="68961"/>
                    <a:pt x="1651" y="65659"/>
                    <a:pt x="1016" y="62357"/>
                  </a:cubicBezTo>
                  <a:cubicBezTo>
                    <a:pt x="381" y="59055"/>
                    <a:pt x="0" y="55626"/>
                    <a:pt x="0" y="52197"/>
                  </a:cubicBezTo>
                  <a:cubicBezTo>
                    <a:pt x="0" y="48768"/>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sp>
          <p:nvSpPr>
            <p:cNvPr name="Freeform 7" id="7"/>
            <p:cNvSpPr/>
            <p:nvPr/>
          </p:nvSpPr>
          <p:spPr>
            <a:xfrm flipH="false" flipV="false" rot="0">
              <a:off x="3702049" y="4742561"/>
              <a:ext cx="104394" cy="104394"/>
            </a:xfrm>
            <a:custGeom>
              <a:avLst/>
              <a:gdLst/>
              <a:ahLst/>
              <a:cxnLst/>
              <a:rect r="r" b="b" t="t" l="l"/>
              <a:pathLst>
                <a:path h="104394" w="104394">
                  <a:moveTo>
                    <a:pt x="104394" y="52197"/>
                  </a:moveTo>
                  <a:cubicBezTo>
                    <a:pt x="104394" y="55626"/>
                    <a:pt x="104013" y="59055"/>
                    <a:pt x="103378" y="62357"/>
                  </a:cubicBezTo>
                  <a:cubicBezTo>
                    <a:pt x="102743" y="65659"/>
                    <a:pt x="101727" y="68961"/>
                    <a:pt x="100457" y="72136"/>
                  </a:cubicBezTo>
                  <a:cubicBezTo>
                    <a:pt x="99187" y="75311"/>
                    <a:pt x="97536" y="78359"/>
                    <a:pt x="95631" y="81153"/>
                  </a:cubicBezTo>
                  <a:cubicBezTo>
                    <a:pt x="93726" y="83947"/>
                    <a:pt x="91567" y="86614"/>
                    <a:pt x="89154" y="89154"/>
                  </a:cubicBezTo>
                  <a:cubicBezTo>
                    <a:pt x="86741" y="91694"/>
                    <a:pt x="84074" y="93726"/>
                    <a:pt x="81153" y="95631"/>
                  </a:cubicBezTo>
                  <a:cubicBezTo>
                    <a:pt x="78232" y="97536"/>
                    <a:pt x="75311" y="99187"/>
                    <a:pt x="72136" y="100457"/>
                  </a:cubicBezTo>
                  <a:cubicBezTo>
                    <a:pt x="68961" y="101727"/>
                    <a:pt x="65659" y="102743"/>
                    <a:pt x="62357" y="103378"/>
                  </a:cubicBezTo>
                  <a:cubicBezTo>
                    <a:pt x="59055" y="104013"/>
                    <a:pt x="55626" y="104394"/>
                    <a:pt x="52197" y="104394"/>
                  </a:cubicBezTo>
                  <a:cubicBezTo>
                    <a:pt x="48768" y="104394"/>
                    <a:pt x="45339" y="104013"/>
                    <a:pt x="42037" y="103378"/>
                  </a:cubicBezTo>
                  <a:cubicBezTo>
                    <a:pt x="38735" y="102743"/>
                    <a:pt x="35433" y="101727"/>
                    <a:pt x="32258" y="100457"/>
                  </a:cubicBezTo>
                  <a:cubicBezTo>
                    <a:pt x="29083" y="99187"/>
                    <a:pt x="26035" y="97536"/>
                    <a:pt x="23241" y="95631"/>
                  </a:cubicBezTo>
                  <a:cubicBezTo>
                    <a:pt x="20447" y="93726"/>
                    <a:pt x="17780" y="91567"/>
                    <a:pt x="15240" y="89154"/>
                  </a:cubicBezTo>
                  <a:cubicBezTo>
                    <a:pt x="12700" y="86741"/>
                    <a:pt x="10668" y="84074"/>
                    <a:pt x="8763" y="81153"/>
                  </a:cubicBezTo>
                  <a:cubicBezTo>
                    <a:pt x="6858" y="78232"/>
                    <a:pt x="5207" y="75311"/>
                    <a:pt x="3937" y="72136"/>
                  </a:cubicBezTo>
                  <a:cubicBezTo>
                    <a:pt x="2667" y="68961"/>
                    <a:pt x="1651" y="65659"/>
                    <a:pt x="1016" y="62357"/>
                  </a:cubicBezTo>
                  <a:cubicBezTo>
                    <a:pt x="381" y="59055"/>
                    <a:pt x="0" y="55626"/>
                    <a:pt x="0" y="52197"/>
                  </a:cubicBezTo>
                  <a:cubicBezTo>
                    <a:pt x="0" y="48768"/>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sp>
          <p:nvSpPr>
            <p:cNvPr name="Freeform 8" id="8"/>
            <p:cNvSpPr/>
            <p:nvPr/>
          </p:nvSpPr>
          <p:spPr>
            <a:xfrm flipH="false" flipV="false" rot="0">
              <a:off x="3702049" y="5161661"/>
              <a:ext cx="104394" cy="104394"/>
            </a:xfrm>
            <a:custGeom>
              <a:avLst/>
              <a:gdLst/>
              <a:ahLst/>
              <a:cxnLst/>
              <a:rect r="r" b="b" t="t" l="l"/>
              <a:pathLst>
                <a:path h="104394" w="104394">
                  <a:moveTo>
                    <a:pt x="104394" y="52197"/>
                  </a:moveTo>
                  <a:cubicBezTo>
                    <a:pt x="104394" y="55626"/>
                    <a:pt x="104013" y="59055"/>
                    <a:pt x="103378" y="62357"/>
                  </a:cubicBezTo>
                  <a:cubicBezTo>
                    <a:pt x="102743" y="65659"/>
                    <a:pt x="101727" y="68961"/>
                    <a:pt x="100457" y="72136"/>
                  </a:cubicBezTo>
                  <a:cubicBezTo>
                    <a:pt x="99187" y="75311"/>
                    <a:pt x="97536" y="78359"/>
                    <a:pt x="95631" y="81153"/>
                  </a:cubicBezTo>
                  <a:cubicBezTo>
                    <a:pt x="93726" y="83947"/>
                    <a:pt x="91567" y="86614"/>
                    <a:pt x="89154" y="89154"/>
                  </a:cubicBezTo>
                  <a:cubicBezTo>
                    <a:pt x="86741" y="91694"/>
                    <a:pt x="84074" y="93726"/>
                    <a:pt x="81153" y="95631"/>
                  </a:cubicBezTo>
                  <a:cubicBezTo>
                    <a:pt x="78232" y="97536"/>
                    <a:pt x="75311" y="99187"/>
                    <a:pt x="72136" y="100457"/>
                  </a:cubicBezTo>
                  <a:cubicBezTo>
                    <a:pt x="68961" y="101727"/>
                    <a:pt x="65659" y="102743"/>
                    <a:pt x="62357" y="103378"/>
                  </a:cubicBezTo>
                  <a:cubicBezTo>
                    <a:pt x="59055" y="104013"/>
                    <a:pt x="55626" y="104394"/>
                    <a:pt x="52197" y="104394"/>
                  </a:cubicBezTo>
                  <a:cubicBezTo>
                    <a:pt x="48768" y="104394"/>
                    <a:pt x="45339" y="104013"/>
                    <a:pt x="42037" y="103378"/>
                  </a:cubicBezTo>
                  <a:cubicBezTo>
                    <a:pt x="38735" y="102743"/>
                    <a:pt x="35433" y="101727"/>
                    <a:pt x="32258" y="100457"/>
                  </a:cubicBezTo>
                  <a:cubicBezTo>
                    <a:pt x="29083" y="99187"/>
                    <a:pt x="26035" y="97536"/>
                    <a:pt x="23241" y="95631"/>
                  </a:cubicBezTo>
                  <a:cubicBezTo>
                    <a:pt x="20447" y="93726"/>
                    <a:pt x="17780" y="91567"/>
                    <a:pt x="15240" y="89154"/>
                  </a:cubicBezTo>
                  <a:cubicBezTo>
                    <a:pt x="12700" y="86741"/>
                    <a:pt x="10668" y="84074"/>
                    <a:pt x="8763" y="81153"/>
                  </a:cubicBezTo>
                  <a:cubicBezTo>
                    <a:pt x="6858" y="78232"/>
                    <a:pt x="5207" y="75311"/>
                    <a:pt x="3937" y="72136"/>
                  </a:cubicBezTo>
                  <a:cubicBezTo>
                    <a:pt x="2667" y="68961"/>
                    <a:pt x="1651" y="65659"/>
                    <a:pt x="1016" y="62357"/>
                  </a:cubicBezTo>
                  <a:cubicBezTo>
                    <a:pt x="381" y="59055"/>
                    <a:pt x="0" y="55626"/>
                    <a:pt x="0" y="52197"/>
                  </a:cubicBezTo>
                  <a:cubicBezTo>
                    <a:pt x="0" y="48768"/>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sp>
          <p:nvSpPr>
            <p:cNvPr name="Freeform 9" id="9"/>
            <p:cNvSpPr/>
            <p:nvPr/>
          </p:nvSpPr>
          <p:spPr>
            <a:xfrm flipH="false" flipV="false" rot="0">
              <a:off x="3702049" y="5999861"/>
              <a:ext cx="104394" cy="104394"/>
            </a:xfrm>
            <a:custGeom>
              <a:avLst/>
              <a:gdLst/>
              <a:ahLst/>
              <a:cxnLst/>
              <a:rect r="r" b="b" t="t" l="l"/>
              <a:pathLst>
                <a:path h="104394" w="104394">
                  <a:moveTo>
                    <a:pt x="104394" y="52197"/>
                  </a:moveTo>
                  <a:cubicBezTo>
                    <a:pt x="104394" y="55626"/>
                    <a:pt x="104013" y="59055"/>
                    <a:pt x="103378" y="62357"/>
                  </a:cubicBezTo>
                  <a:cubicBezTo>
                    <a:pt x="102743" y="65659"/>
                    <a:pt x="101727" y="68961"/>
                    <a:pt x="100457" y="72136"/>
                  </a:cubicBezTo>
                  <a:cubicBezTo>
                    <a:pt x="99187" y="75311"/>
                    <a:pt x="97536" y="78359"/>
                    <a:pt x="95631" y="81153"/>
                  </a:cubicBezTo>
                  <a:cubicBezTo>
                    <a:pt x="93726" y="83947"/>
                    <a:pt x="91567" y="86614"/>
                    <a:pt x="89154" y="89154"/>
                  </a:cubicBezTo>
                  <a:cubicBezTo>
                    <a:pt x="86741" y="91694"/>
                    <a:pt x="84074" y="93726"/>
                    <a:pt x="81153" y="95631"/>
                  </a:cubicBezTo>
                  <a:cubicBezTo>
                    <a:pt x="78232" y="97536"/>
                    <a:pt x="75311" y="99187"/>
                    <a:pt x="72136" y="100457"/>
                  </a:cubicBezTo>
                  <a:cubicBezTo>
                    <a:pt x="68961" y="101727"/>
                    <a:pt x="65659" y="102743"/>
                    <a:pt x="62357" y="103378"/>
                  </a:cubicBezTo>
                  <a:cubicBezTo>
                    <a:pt x="59055" y="104013"/>
                    <a:pt x="55626" y="104394"/>
                    <a:pt x="52197" y="104394"/>
                  </a:cubicBezTo>
                  <a:cubicBezTo>
                    <a:pt x="48768" y="104394"/>
                    <a:pt x="45339" y="104013"/>
                    <a:pt x="42037" y="103378"/>
                  </a:cubicBezTo>
                  <a:cubicBezTo>
                    <a:pt x="38735" y="102743"/>
                    <a:pt x="35433" y="101727"/>
                    <a:pt x="32258" y="100457"/>
                  </a:cubicBezTo>
                  <a:cubicBezTo>
                    <a:pt x="29083" y="99187"/>
                    <a:pt x="26035" y="97536"/>
                    <a:pt x="23241" y="95631"/>
                  </a:cubicBezTo>
                  <a:cubicBezTo>
                    <a:pt x="20447" y="93726"/>
                    <a:pt x="17780" y="91567"/>
                    <a:pt x="15240" y="89154"/>
                  </a:cubicBezTo>
                  <a:cubicBezTo>
                    <a:pt x="12700" y="86741"/>
                    <a:pt x="10668" y="84074"/>
                    <a:pt x="8763" y="81153"/>
                  </a:cubicBezTo>
                  <a:cubicBezTo>
                    <a:pt x="6858" y="78232"/>
                    <a:pt x="5207" y="75311"/>
                    <a:pt x="3937" y="72136"/>
                  </a:cubicBezTo>
                  <a:cubicBezTo>
                    <a:pt x="2667" y="68961"/>
                    <a:pt x="1651" y="65659"/>
                    <a:pt x="1016" y="62357"/>
                  </a:cubicBezTo>
                  <a:cubicBezTo>
                    <a:pt x="381" y="59055"/>
                    <a:pt x="0" y="55626"/>
                    <a:pt x="0" y="52197"/>
                  </a:cubicBezTo>
                  <a:cubicBezTo>
                    <a:pt x="0" y="48768"/>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sp>
          <p:nvSpPr>
            <p:cNvPr name="Freeform 10" id="10"/>
            <p:cNvSpPr/>
            <p:nvPr/>
          </p:nvSpPr>
          <p:spPr>
            <a:xfrm flipH="false" flipV="false" rot="0">
              <a:off x="1703577" y="1149477"/>
              <a:ext cx="2279228" cy="10287254"/>
            </a:xfrm>
            <a:custGeom>
              <a:avLst/>
              <a:gdLst/>
              <a:ahLst/>
              <a:cxnLst/>
              <a:rect r="r" b="b" t="t" l="l"/>
              <a:pathLst>
                <a:path h="10287254" w="2279228">
                  <a:moveTo>
                    <a:pt x="1943100" y="5416169"/>
                  </a:moveTo>
                  <a:cubicBezTo>
                    <a:pt x="2043430" y="5416169"/>
                    <a:pt x="2148459" y="5468366"/>
                    <a:pt x="2203577" y="5550535"/>
                  </a:cubicBezTo>
                  <a:cubicBezTo>
                    <a:pt x="2278380" y="5662168"/>
                    <a:pt x="2219325" y="5793232"/>
                    <a:pt x="2100707" y="5841619"/>
                  </a:cubicBezTo>
                  <a:cubicBezTo>
                    <a:pt x="2059940" y="5858256"/>
                    <a:pt x="2020443" y="5865749"/>
                    <a:pt x="1982343" y="5865749"/>
                  </a:cubicBezTo>
                  <a:cubicBezTo>
                    <a:pt x="1835277" y="5865749"/>
                    <a:pt x="1708658" y="5754751"/>
                    <a:pt x="1609217" y="5630037"/>
                  </a:cubicBezTo>
                  <a:cubicBezTo>
                    <a:pt x="1678940" y="5526151"/>
                    <a:pt x="1770253" y="5443855"/>
                    <a:pt x="1892808" y="5420741"/>
                  </a:cubicBezTo>
                  <a:cubicBezTo>
                    <a:pt x="1909191" y="5417693"/>
                    <a:pt x="1926082" y="5416169"/>
                    <a:pt x="1942973" y="5416169"/>
                  </a:cubicBezTo>
                  <a:close/>
                  <a:moveTo>
                    <a:pt x="496697" y="127"/>
                  </a:moveTo>
                  <a:cubicBezTo>
                    <a:pt x="724535" y="354457"/>
                    <a:pt x="890524" y="750697"/>
                    <a:pt x="978281" y="1160145"/>
                  </a:cubicBezTo>
                  <a:cubicBezTo>
                    <a:pt x="1236472" y="2364994"/>
                    <a:pt x="830580" y="3615182"/>
                    <a:pt x="1164590" y="4812284"/>
                  </a:cubicBezTo>
                  <a:cubicBezTo>
                    <a:pt x="1235837" y="5067681"/>
                    <a:pt x="1341374" y="5314950"/>
                    <a:pt x="1489710" y="5535422"/>
                  </a:cubicBezTo>
                  <a:cubicBezTo>
                    <a:pt x="1510919" y="5567045"/>
                    <a:pt x="1533906" y="5599811"/>
                    <a:pt x="1558798" y="5632323"/>
                  </a:cubicBezTo>
                  <a:cubicBezTo>
                    <a:pt x="1460881" y="5782564"/>
                    <a:pt x="1405763" y="5967984"/>
                    <a:pt x="1359789" y="6132703"/>
                  </a:cubicBezTo>
                  <a:cubicBezTo>
                    <a:pt x="1279271" y="6421120"/>
                    <a:pt x="1237869" y="6718554"/>
                    <a:pt x="1205738" y="7015734"/>
                  </a:cubicBezTo>
                  <a:cubicBezTo>
                    <a:pt x="1143000" y="7596124"/>
                    <a:pt x="1112520" y="8186420"/>
                    <a:pt x="908050" y="8739251"/>
                  </a:cubicBezTo>
                  <a:cubicBezTo>
                    <a:pt x="697865" y="9307449"/>
                    <a:pt x="352933" y="9799447"/>
                    <a:pt x="0" y="10287254"/>
                  </a:cubicBezTo>
                  <a:lnTo>
                    <a:pt x="50419" y="10287254"/>
                  </a:lnTo>
                  <a:cubicBezTo>
                    <a:pt x="296291" y="9945878"/>
                    <a:pt x="537845" y="9601835"/>
                    <a:pt x="733679" y="9229090"/>
                  </a:cubicBezTo>
                  <a:cubicBezTo>
                    <a:pt x="846455" y="9014460"/>
                    <a:pt x="942975" y="8790686"/>
                    <a:pt x="1013333" y="8558403"/>
                  </a:cubicBezTo>
                  <a:cubicBezTo>
                    <a:pt x="1097153" y="8281924"/>
                    <a:pt x="1142873" y="7995666"/>
                    <a:pt x="1176528" y="7709281"/>
                  </a:cubicBezTo>
                  <a:cubicBezTo>
                    <a:pt x="1242695" y="7145274"/>
                    <a:pt x="1261237" y="6568186"/>
                    <a:pt x="1436624" y="6023610"/>
                  </a:cubicBezTo>
                  <a:cubicBezTo>
                    <a:pt x="1471549" y="5915025"/>
                    <a:pt x="1517523" y="5781294"/>
                    <a:pt x="1586103" y="5666867"/>
                  </a:cubicBezTo>
                  <a:cubicBezTo>
                    <a:pt x="1689354" y="5793613"/>
                    <a:pt x="1821053" y="5906262"/>
                    <a:pt x="1983232" y="5906262"/>
                  </a:cubicBezTo>
                  <a:cubicBezTo>
                    <a:pt x="2003044" y="5906262"/>
                    <a:pt x="2023364" y="5904611"/>
                    <a:pt x="2044065" y="5901055"/>
                  </a:cubicBezTo>
                  <a:cubicBezTo>
                    <a:pt x="2230120" y="5869178"/>
                    <a:pt x="2355723" y="5673217"/>
                    <a:pt x="2226056" y="5509641"/>
                  </a:cubicBezTo>
                  <a:cubicBezTo>
                    <a:pt x="2156460" y="5421884"/>
                    <a:pt x="2055876" y="5379974"/>
                    <a:pt x="1953133" y="5379974"/>
                  </a:cubicBezTo>
                  <a:cubicBezTo>
                    <a:pt x="1864360" y="5379974"/>
                    <a:pt x="1773936" y="5411216"/>
                    <a:pt x="1700530" y="5471287"/>
                  </a:cubicBezTo>
                  <a:cubicBezTo>
                    <a:pt x="1656080" y="5507609"/>
                    <a:pt x="1617472" y="5550027"/>
                    <a:pt x="1583563" y="5596509"/>
                  </a:cubicBezTo>
                  <a:cubicBezTo>
                    <a:pt x="1544193" y="5543931"/>
                    <a:pt x="1509649" y="5490337"/>
                    <a:pt x="1480439" y="5442966"/>
                  </a:cubicBezTo>
                  <a:cubicBezTo>
                    <a:pt x="1340739" y="5216779"/>
                    <a:pt x="1244727" y="4966462"/>
                    <a:pt x="1181227" y="4708779"/>
                  </a:cubicBezTo>
                  <a:cubicBezTo>
                    <a:pt x="896112" y="3553333"/>
                    <a:pt x="1259967" y="2357374"/>
                    <a:pt x="1028954" y="1196594"/>
                  </a:cubicBezTo>
                  <a:cubicBezTo>
                    <a:pt x="944372" y="772033"/>
                    <a:pt x="776224" y="365760"/>
                    <a:pt x="544830" y="0"/>
                  </a:cubicBezTo>
                  <a:close/>
                </a:path>
              </a:pathLst>
            </a:custGeom>
            <a:solidFill>
              <a:srgbClr val="AF1685"/>
            </a:solidFill>
          </p:spPr>
        </p:sp>
        <p:sp>
          <p:nvSpPr>
            <p:cNvPr name="Freeform 11" id="11"/>
            <p:cNvSpPr/>
            <p:nvPr/>
          </p:nvSpPr>
          <p:spPr>
            <a:xfrm flipH="false" flipV="false" rot="0">
              <a:off x="63500" y="1149604"/>
              <a:ext cx="4209795" cy="10287000"/>
            </a:xfrm>
            <a:custGeom>
              <a:avLst/>
              <a:gdLst/>
              <a:ahLst/>
              <a:cxnLst/>
              <a:rect r="r" b="b" t="t" l="l"/>
              <a:pathLst>
                <a:path h="10287000" w="4209795">
                  <a:moveTo>
                    <a:pt x="0" y="0"/>
                  </a:moveTo>
                  <a:lnTo>
                    <a:pt x="0" y="10287000"/>
                  </a:lnTo>
                  <a:lnTo>
                    <a:pt x="4209795" y="10287000"/>
                  </a:lnTo>
                  <a:lnTo>
                    <a:pt x="4209795" y="0"/>
                  </a:lnTo>
                  <a:close/>
                </a:path>
              </a:pathLst>
            </a:custGeom>
            <a:solidFill>
              <a:srgbClr val="000000">
                <a:alpha val="0"/>
              </a:srgbClr>
            </a:solidFill>
          </p:spPr>
        </p:sp>
        <p:sp>
          <p:nvSpPr>
            <p:cNvPr name="Freeform 12" id="12"/>
            <p:cNvSpPr/>
            <p:nvPr/>
          </p:nvSpPr>
          <p:spPr>
            <a:xfrm flipH="false" flipV="false" rot="0">
              <a:off x="2500629" y="5519166"/>
              <a:ext cx="8646919" cy="5917438"/>
            </a:xfrm>
            <a:custGeom>
              <a:avLst/>
              <a:gdLst/>
              <a:ahLst/>
              <a:cxnLst/>
              <a:rect r="r" b="b" t="t" l="l"/>
              <a:pathLst>
                <a:path h="5917438" w="8646919">
                  <a:moveTo>
                    <a:pt x="0" y="0"/>
                  </a:moveTo>
                  <a:lnTo>
                    <a:pt x="0" y="5917438"/>
                  </a:lnTo>
                  <a:lnTo>
                    <a:pt x="8646919" y="5917438"/>
                  </a:lnTo>
                  <a:lnTo>
                    <a:pt x="8646919" y="0"/>
                  </a:lnTo>
                  <a:close/>
                </a:path>
              </a:pathLst>
            </a:custGeom>
            <a:solidFill>
              <a:srgbClr val="000000">
                <a:alpha val="0"/>
              </a:srgbClr>
            </a:solidFill>
          </p:spPr>
        </p:sp>
      </p:grpSp>
      <p:sp>
        <p:nvSpPr>
          <p:cNvPr name="TextBox 13" id="13"/>
          <p:cNvSpPr txBox="true"/>
          <p:nvPr/>
        </p:nvSpPr>
        <p:spPr>
          <a:xfrm rot="0">
            <a:off x="15182621" y="668912"/>
            <a:ext cx="2383403" cy="384934"/>
          </a:xfrm>
          <a:prstGeom prst="rect">
            <a:avLst/>
          </a:prstGeom>
        </p:spPr>
        <p:txBody>
          <a:bodyPr anchor="t" rtlCol="false" tIns="0" lIns="0" bIns="0" rIns="0">
            <a:spAutoFit/>
          </a:bodyPr>
          <a:lstStyle/>
          <a:p>
            <a:pPr algn="l">
              <a:lnSpc>
                <a:spcPts val="3079"/>
              </a:lnSpc>
            </a:pPr>
            <a:r>
              <a:rPr lang="en-US" sz="2199">
                <a:solidFill>
                  <a:srgbClr val="AF1685"/>
                </a:solidFill>
                <a:latin typeface="Manrope"/>
                <a:ea typeface="Manrope"/>
                <a:cs typeface="Manrope"/>
                <a:sym typeface="Manrope"/>
              </a:rPr>
              <a:t>Trygghet Ur Stöd. </a:t>
            </a:r>
          </a:p>
        </p:txBody>
      </p:sp>
      <p:sp>
        <p:nvSpPr>
          <p:cNvPr name="TextBox 14" id="14"/>
          <p:cNvSpPr txBox="true"/>
          <p:nvPr/>
        </p:nvSpPr>
        <p:spPr>
          <a:xfrm rot="0">
            <a:off x="10439076" y="1674781"/>
            <a:ext cx="6675939" cy="634175"/>
          </a:xfrm>
          <a:prstGeom prst="rect">
            <a:avLst/>
          </a:prstGeom>
        </p:spPr>
        <p:txBody>
          <a:bodyPr anchor="t" rtlCol="false" tIns="0" lIns="0" bIns="0" rIns="0">
            <a:spAutoFit/>
          </a:bodyPr>
          <a:lstStyle/>
          <a:p>
            <a:pPr algn="l">
              <a:lnSpc>
                <a:spcPts val="5038"/>
              </a:lnSpc>
            </a:pPr>
            <a:r>
              <a:rPr lang="en-US" sz="3599">
                <a:solidFill>
                  <a:srgbClr val="AF1385"/>
                </a:solidFill>
                <a:latin typeface="Manrope"/>
                <a:ea typeface="Manrope"/>
                <a:cs typeface="Manrope"/>
                <a:sym typeface="Manrope"/>
              </a:rPr>
              <a:t>Vad är en konflikt? Fortsättning</a:t>
            </a:r>
          </a:p>
        </p:txBody>
      </p:sp>
      <p:sp>
        <p:nvSpPr>
          <p:cNvPr name="TextBox 15" id="15"/>
          <p:cNvSpPr txBox="true"/>
          <p:nvPr/>
        </p:nvSpPr>
        <p:spPr>
          <a:xfrm rot="0">
            <a:off x="10957150" y="2974467"/>
            <a:ext cx="6520434" cy="2512009"/>
          </a:xfrm>
          <a:prstGeom prst="rect">
            <a:avLst/>
          </a:prstGeom>
        </p:spPr>
        <p:txBody>
          <a:bodyPr anchor="t" rtlCol="false" tIns="0" lIns="0" bIns="0" rIns="0">
            <a:spAutoFit/>
          </a:bodyPr>
          <a:lstStyle/>
          <a:p>
            <a:pPr algn="l">
              <a:lnSpc>
                <a:spcPts val="3300"/>
              </a:lnSpc>
            </a:pPr>
            <a:r>
              <a:rPr lang="en-US" sz="2400">
                <a:solidFill>
                  <a:srgbClr val="000000"/>
                </a:solidFill>
                <a:latin typeface="Manrope"/>
                <a:ea typeface="Manrope"/>
                <a:cs typeface="Manrope"/>
                <a:sym typeface="Manrope"/>
              </a:rPr>
              <a:t>Konflikter är oundvikliga. Konflikter är en del av barnets utveckling. Barn behöver få lära sig olika sätt att lösa konflikter i en trygg miljö. Att kunna lösa konflikter är grundläggande för långvariga relationer. </a:t>
            </a:r>
          </a:p>
        </p:txBody>
      </p:sp>
      <p:sp>
        <p:nvSpPr>
          <p:cNvPr name="TextBox 16" id="16"/>
          <p:cNvSpPr txBox="true"/>
          <p:nvPr/>
        </p:nvSpPr>
        <p:spPr>
          <a:xfrm rot="0">
            <a:off x="10439076" y="5489067"/>
            <a:ext cx="68866" cy="416509"/>
          </a:xfrm>
          <a:prstGeom prst="rect">
            <a:avLst/>
          </a:prstGeom>
        </p:spPr>
        <p:txBody>
          <a:bodyPr anchor="t" rtlCol="false" tIns="0" lIns="0" bIns="0" rIns="0">
            <a:spAutoFit/>
          </a:bodyPr>
          <a:lstStyle/>
          <a:p>
            <a:pPr algn="l">
              <a:lnSpc>
                <a:spcPts val="3300"/>
              </a:lnSpc>
            </a:pPr>
            <a:r>
              <a:rPr lang="en-US" sz="2400">
                <a:solidFill>
                  <a:srgbClr val="000000"/>
                </a:solidFill>
                <a:latin typeface="Manrope"/>
                <a:ea typeface="Manrope"/>
                <a:cs typeface="Manrope"/>
                <a:sym typeface="Manrope"/>
              </a:rPr>
              <a:t>‘</a:t>
            </a:r>
          </a:p>
        </p:txBody>
      </p:sp>
      <p:sp>
        <p:nvSpPr>
          <p:cNvPr name="TextBox 17" id="17"/>
          <p:cNvSpPr txBox="true"/>
          <p:nvPr/>
        </p:nvSpPr>
        <p:spPr>
          <a:xfrm rot="0">
            <a:off x="10439076" y="6327267"/>
            <a:ext cx="6866925" cy="1673809"/>
          </a:xfrm>
          <a:prstGeom prst="rect">
            <a:avLst/>
          </a:prstGeom>
        </p:spPr>
        <p:txBody>
          <a:bodyPr anchor="t" rtlCol="false" tIns="0" lIns="0" bIns="0" rIns="0">
            <a:spAutoFit/>
          </a:bodyPr>
          <a:lstStyle/>
          <a:p>
            <a:pPr algn="l">
              <a:lnSpc>
                <a:spcPts val="3300"/>
              </a:lnSpc>
            </a:pPr>
            <a:r>
              <a:rPr lang="en-US" sz="2400">
                <a:solidFill>
                  <a:srgbClr val="000000"/>
                </a:solidFill>
                <a:latin typeface="Manrope"/>
                <a:ea typeface="Manrope"/>
                <a:cs typeface="Manrope"/>
                <a:sym typeface="Manrope"/>
              </a:rPr>
              <a:t>Forskning visar att det är först i 25-års ålder som hjärnan är färdigutvecklad, när det gäller konsekvenstänk, beslutsfattande och problemlösning.</a:t>
            </a:r>
          </a:p>
        </p:txBody>
      </p:sp>
      <p:sp>
        <p:nvSpPr>
          <p:cNvPr name="TextBox 18" id="18"/>
          <p:cNvSpPr txBox="true"/>
          <p:nvPr/>
        </p:nvSpPr>
        <p:spPr>
          <a:xfrm rot="0">
            <a:off x="10439076" y="8422767"/>
            <a:ext cx="6631581" cy="1254709"/>
          </a:xfrm>
          <a:prstGeom prst="rect">
            <a:avLst/>
          </a:prstGeom>
        </p:spPr>
        <p:txBody>
          <a:bodyPr anchor="t" rtlCol="false" tIns="0" lIns="0" bIns="0" rIns="0">
            <a:spAutoFit/>
          </a:bodyPr>
          <a:lstStyle/>
          <a:p>
            <a:pPr algn="l">
              <a:lnSpc>
                <a:spcPts val="3300"/>
              </a:lnSpc>
            </a:pPr>
            <a:r>
              <a:rPr lang="en-US" sz="2400">
                <a:solidFill>
                  <a:srgbClr val="000000"/>
                </a:solidFill>
                <a:latin typeface="Manrope"/>
                <a:ea typeface="Manrope"/>
                <a:cs typeface="Manrope"/>
                <a:sym typeface="Manrope"/>
              </a:rPr>
              <a:t>En konfliktsituation mellan barn och förälder är därför ojämlik och ansvaret blir förälderns att hantera situationen och komma vidare.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4F3"/>
        </a:solidFill>
      </p:bgPr>
    </p:bg>
    <p:spTree>
      <p:nvGrpSpPr>
        <p:cNvPr id="1" name=""/>
        <p:cNvGrpSpPr/>
        <p:nvPr/>
      </p:nvGrpSpPr>
      <p:grpSpPr>
        <a:xfrm>
          <a:off x="0" y="0"/>
          <a:ext cx="0" cy="0"/>
          <a:chOff x="0" y="0"/>
          <a:chExt cx="0" cy="0"/>
        </a:xfrm>
      </p:grpSpPr>
      <p:grpSp>
        <p:nvGrpSpPr>
          <p:cNvPr name="Group 2" id="2"/>
          <p:cNvGrpSpPr/>
          <p:nvPr/>
        </p:nvGrpSpPr>
        <p:grpSpPr>
          <a:xfrm rot="0">
            <a:off x="2289810" y="2281657"/>
            <a:ext cx="13706475" cy="4924425"/>
            <a:chOff x="0" y="0"/>
            <a:chExt cx="18275300" cy="6565900"/>
          </a:xfrm>
        </p:grpSpPr>
        <p:sp>
          <p:nvSpPr>
            <p:cNvPr name="Freeform 3" id="3"/>
            <p:cNvSpPr/>
            <p:nvPr/>
          </p:nvSpPr>
          <p:spPr>
            <a:xfrm flipH="false" flipV="false" rot="0">
              <a:off x="0" y="0"/>
              <a:ext cx="18275300" cy="6565900"/>
            </a:xfrm>
            <a:custGeom>
              <a:avLst/>
              <a:gdLst/>
              <a:ahLst/>
              <a:cxnLst/>
              <a:rect r="r" b="b" t="t" l="l"/>
              <a:pathLst>
                <a:path h="6565900" w="18275300">
                  <a:moveTo>
                    <a:pt x="0" y="0"/>
                  </a:moveTo>
                  <a:lnTo>
                    <a:pt x="18275300" y="0"/>
                  </a:lnTo>
                  <a:lnTo>
                    <a:pt x="18275300" y="6565900"/>
                  </a:lnTo>
                  <a:lnTo>
                    <a:pt x="0" y="6565900"/>
                  </a:lnTo>
                  <a:lnTo>
                    <a:pt x="0" y="0"/>
                  </a:lnTo>
                  <a:close/>
                </a:path>
              </a:pathLst>
            </a:custGeom>
            <a:blipFill>
              <a:blip r:embed="rId2"/>
              <a:stretch>
                <a:fillRect l="0" t="0" r="0" b="0"/>
              </a:stretch>
            </a:blipFill>
          </p:spPr>
        </p:sp>
      </p:grpSp>
      <p:sp>
        <p:nvSpPr>
          <p:cNvPr name="TextBox 4" id="4"/>
          <p:cNvSpPr txBox="true"/>
          <p:nvPr/>
        </p:nvSpPr>
        <p:spPr>
          <a:xfrm rot="0">
            <a:off x="15182621" y="668912"/>
            <a:ext cx="2383403" cy="384934"/>
          </a:xfrm>
          <a:prstGeom prst="rect">
            <a:avLst/>
          </a:prstGeom>
        </p:spPr>
        <p:txBody>
          <a:bodyPr anchor="t" rtlCol="false" tIns="0" lIns="0" bIns="0" rIns="0">
            <a:spAutoFit/>
          </a:bodyPr>
          <a:lstStyle/>
          <a:p>
            <a:pPr algn="l">
              <a:lnSpc>
                <a:spcPts val="3079"/>
              </a:lnSpc>
            </a:pPr>
            <a:r>
              <a:rPr lang="en-US" sz="2199">
                <a:solidFill>
                  <a:srgbClr val="AF1685"/>
                </a:solidFill>
                <a:latin typeface="Manrope"/>
                <a:ea typeface="Manrope"/>
                <a:cs typeface="Manrope"/>
                <a:sym typeface="Manrope"/>
              </a:rPr>
              <a:t>Trygghet Ur Stöd.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4F3"/>
        </a:solidFill>
      </p:bgPr>
    </p:bg>
    <p:spTree>
      <p:nvGrpSpPr>
        <p:cNvPr id="1" name=""/>
        <p:cNvGrpSpPr/>
        <p:nvPr/>
      </p:nvGrpSpPr>
      <p:grpSpPr>
        <a:xfrm>
          <a:off x="0" y="0"/>
          <a:ext cx="0" cy="0"/>
          <a:chOff x="0" y="0"/>
          <a:chExt cx="0" cy="0"/>
        </a:xfrm>
      </p:grpSpPr>
      <p:grpSp>
        <p:nvGrpSpPr>
          <p:cNvPr name="Group 2" id="2"/>
          <p:cNvGrpSpPr/>
          <p:nvPr/>
        </p:nvGrpSpPr>
        <p:grpSpPr>
          <a:xfrm rot="0">
            <a:off x="0" y="0"/>
            <a:ext cx="10013204" cy="10287000"/>
            <a:chOff x="0" y="0"/>
            <a:chExt cx="13350939" cy="13716000"/>
          </a:xfrm>
        </p:grpSpPr>
        <p:sp>
          <p:nvSpPr>
            <p:cNvPr name="Freeform 3" id="3"/>
            <p:cNvSpPr/>
            <p:nvPr/>
          </p:nvSpPr>
          <p:spPr>
            <a:xfrm flipH="false" flipV="false" rot="0">
              <a:off x="0" y="0"/>
              <a:ext cx="13350944" cy="13716000"/>
            </a:xfrm>
            <a:custGeom>
              <a:avLst/>
              <a:gdLst/>
              <a:ahLst/>
              <a:cxnLst/>
              <a:rect r="r" b="b" t="t" l="l"/>
              <a:pathLst>
                <a:path h="13716000" w="13350944">
                  <a:moveTo>
                    <a:pt x="0" y="0"/>
                  </a:moveTo>
                  <a:lnTo>
                    <a:pt x="0" y="13716000"/>
                  </a:lnTo>
                  <a:lnTo>
                    <a:pt x="11151997" y="13716000"/>
                  </a:lnTo>
                  <a:cubicBezTo>
                    <a:pt x="11941683" y="12912217"/>
                    <a:pt x="12451842" y="11859641"/>
                    <a:pt x="12802616" y="10783951"/>
                  </a:cubicBezTo>
                  <a:cubicBezTo>
                    <a:pt x="14019785" y="7067677"/>
                    <a:pt x="13218668" y="2510536"/>
                    <a:pt x="10318242" y="0"/>
                  </a:cubicBezTo>
                  <a:close/>
                </a:path>
              </a:pathLst>
            </a:custGeom>
            <a:blipFill>
              <a:blip r:embed="rId2"/>
              <a:stretch>
                <a:fillRect l="-57391" t="-16201" r="-32569" b="-22477"/>
              </a:stretch>
            </a:blipFill>
          </p:spPr>
        </p:sp>
      </p:grpSp>
      <p:grpSp>
        <p:nvGrpSpPr>
          <p:cNvPr name="Group 4" id="4"/>
          <p:cNvGrpSpPr/>
          <p:nvPr/>
        </p:nvGrpSpPr>
        <p:grpSpPr>
          <a:xfrm rot="0">
            <a:off x="6975586" y="-1149582"/>
            <a:ext cx="4445232" cy="13031410"/>
            <a:chOff x="0" y="0"/>
            <a:chExt cx="4445241" cy="13031407"/>
          </a:xfrm>
        </p:grpSpPr>
        <p:sp>
          <p:nvSpPr>
            <p:cNvPr name="Freeform 5" id="5"/>
            <p:cNvSpPr/>
            <p:nvPr/>
          </p:nvSpPr>
          <p:spPr>
            <a:xfrm flipH="false" flipV="false" rot="0">
              <a:off x="1703580" y="1149477"/>
              <a:ext cx="2279231" cy="10287254"/>
            </a:xfrm>
            <a:custGeom>
              <a:avLst/>
              <a:gdLst/>
              <a:ahLst/>
              <a:cxnLst/>
              <a:rect r="r" b="b" t="t" l="l"/>
              <a:pathLst>
                <a:path h="10287254" w="2279231">
                  <a:moveTo>
                    <a:pt x="1943103" y="5416169"/>
                  </a:moveTo>
                  <a:cubicBezTo>
                    <a:pt x="2043433" y="5416169"/>
                    <a:pt x="2148462" y="5468366"/>
                    <a:pt x="2203580" y="5550535"/>
                  </a:cubicBezTo>
                  <a:cubicBezTo>
                    <a:pt x="2278383" y="5662168"/>
                    <a:pt x="2219328" y="5793232"/>
                    <a:pt x="2100710" y="5841619"/>
                  </a:cubicBezTo>
                  <a:cubicBezTo>
                    <a:pt x="2059943" y="5858256"/>
                    <a:pt x="2020446" y="5865749"/>
                    <a:pt x="1982346" y="5865749"/>
                  </a:cubicBezTo>
                  <a:cubicBezTo>
                    <a:pt x="1835280" y="5865749"/>
                    <a:pt x="1708661" y="5754751"/>
                    <a:pt x="1609219" y="5630037"/>
                  </a:cubicBezTo>
                  <a:cubicBezTo>
                    <a:pt x="1678942" y="5526151"/>
                    <a:pt x="1770255" y="5443855"/>
                    <a:pt x="1892811" y="5420741"/>
                  </a:cubicBezTo>
                  <a:cubicBezTo>
                    <a:pt x="1909194" y="5417693"/>
                    <a:pt x="1926085" y="5416169"/>
                    <a:pt x="1942976" y="5416169"/>
                  </a:cubicBezTo>
                  <a:close/>
                  <a:moveTo>
                    <a:pt x="496698" y="127"/>
                  </a:moveTo>
                  <a:cubicBezTo>
                    <a:pt x="724536" y="354457"/>
                    <a:pt x="890525" y="750697"/>
                    <a:pt x="978282" y="1160145"/>
                  </a:cubicBezTo>
                  <a:cubicBezTo>
                    <a:pt x="1236474" y="2364994"/>
                    <a:pt x="830581" y="3615182"/>
                    <a:pt x="1164592" y="4812284"/>
                  </a:cubicBezTo>
                  <a:cubicBezTo>
                    <a:pt x="1235839" y="5067681"/>
                    <a:pt x="1341376" y="5314950"/>
                    <a:pt x="1489712" y="5535422"/>
                  </a:cubicBezTo>
                  <a:cubicBezTo>
                    <a:pt x="1510921" y="5567045"/>
                    <a:pt x="1533908" y="5599811"/>
                    <a:pt x="1558800" y="5632323"/>
                  </a:cubicBezTo>
                  <a:cubicBezTo>
                    <a:pt x="1460883" y="5782564"/>
                    <a:pt x="1405765" y="5967984"/>
                    <a:pt x="1359791" y="6132703"/>
                  </a:cubicBezTo>
                  <a:cubicBezTo>
                    <a:pt x="1279273" y="6421120"/>
                    <a:pt x="1237871" y="6718554"/>
                    <a:pt x="1205740" y="7015734"/>
                  </a:cubicBezTo>
                  <a:cubicBezTo>
                    <a:pt x="1143002" y="7596124"/>
                    <a:pt x="1112522" y="8186420"/>
                    <a:pt x="908051" y="8739251"/>
                  </a:cubicBezTo>
                  <a:cubicBezTo>
                    <a:pt x="697866" y="9307449"/>
                    <a:pt x="352934" y="9799447"/>
                    <a:pt x="0" y="10287254"/>
                  </a:cubicBezTo>
                  <a:lnTo>
                    <a:pt x="50419" y="10287254"/>
                  </a:lnTo>
                  <a:cubicBezTo>
                    <a:pt x="296292" y="9945878"/>
                    <a:pt x="537846" y="9601835"/>
                    <a:pt x="733680" y="9229090"/>
                  </a:cubicBezTo>
                  <a:cubicBezTo>
                    <a:pt x="846456" y="9014460"/>
                    <a:pt x="942976" y="8790686"/>
                    <a:pt x="1013334" y="8558403"/>
                  </a:cubicBezTo>
                  <a:cubicBezTo>
                    <a:pt x="1097154" y="8281924"/>
                    <a:pt x="1142875" y="7995666"/>
                    <a:pt x="1176530" y="7709281"/>
                  </a:cubicBezTo>
                  <a:cubicBezTo>
                    <a:pt x="1242697" y="7145274"/>
                    <a:pt x="1261239" y="6568186"/>
                    <a:pt x="1436626" y="6023610"/>
                  </a:cubicBezTo>
                  <a:cubicBezTo>
                    <a:pt x="1471551" y="5915025"/>
                    <a:pt x="1517525" y="5781294"/>
                    <a:pt x="1586105" y="5666867"/>
                  </a:cubicBezTo>
                  <a:cubicBezTo>
                    <a:pt x="1689356" y="5793613"/>
                    <a:pt x="1821056" y="5906262"/>
                    <a:pt x="1983234" y="5906262"/>
                  </a:cubicBezTo>
                  <a:cubicBezTo>
                    <a:pt x="2003046" y="5906262"/>
                    <a:pt x="2023367" y="5904611"/>
                    <a:pt x="2044068" y="5901055"/>
                  </a:cubicBezTo>
                  <a:cubicBezTo>
                    <a:pt x="2230123" y="5869178"/>
                    <a:pt x="2355726" y="5673217"/>
                    <a:pt x="2226059" y="5509641"/>
                  </a:cubicBezTo>
                  <a:cubicBezTo>
                    <a:pt x="2156463" y="5421884"/>
                    <a:pt x="2055879" y="5379974"/>
                    <a:pt x="1953136" y="5379974"/>
                  </a:cubicBezTo>
                  <a:cubicBezTo>
                    <a:pt x="1864363" y="5379974"/>
                    <a:pt x="1773938" y="5411216"/>
                    <a:pt x="1700532" y="5471287"/>
                  </a:cubicBezTo>
                  <a:cubicBezTo>
                    <a:pt x="1656082" y="5507609"/>
                    <a:pt x="1617474" y="5550027"/>
                    <a:pt x="1583565" y="5596509"/>
                  </a:cubicBezTo>
                  <a:cubicBezTo>
                    <a:pt x="1544195" y="5543931"/>
                    <a:pt x="1509651" y="5490337"/>
                    <a:pt x="1480441" y="5442966"/>
                  </a:cubicBezTo>
                  <a:cubicBezTo>
                    <a:pt x="1340741" y="5216779"/>
                    <a:pt x="1244729" y="4966462"/>
                    <a:pt x="1181229" y="4708779"/>
                  </a:cubicBezTo>
                  <a:cubicBezTo>
                    <a:pt x="896113" y="3553333"/>
                    <a:pt x="1259969" y="2357374"/>
                    <a:pt x="1028956" y="1196594"/>
                  </a:cubicBezTo>
                  <a:cubicBezTo>
                    <a:pt x="944373" y="772033"/>
                    <a:pt x="776225" y="365760"/>
                    <a:pt x="544831" y="0"/>
                  </a:cubicBezTo>
                  <a:close/>
                </a:path>
              </a:pathLst>
            </a:custGeom>
            <a:solidFill>
              <a:srgbClr val="AF1685"/>
            </a:solidFill>
          </p:spPr>
        </p:sp>
        <p:sp>
          <p:nvSpPr>
            <p:cNvPr name="Freeform 6" id="6"/>
            <p:cNvSpPr/>
            <p:nvPr/>
          </p:nvSpPr>
          <p:spPr>
            <a:xfrm flipH="false" flipV="false" rot="0">
              <a:off x="4277365" y="5418836"/>
              <a:ext cx="104394" cy="104394"/>
            </a:xfrm>
            <a:custGeom>
              <a:avLst/>
              <a:gdLst/>
              <a:ahLst/>
              <a:cxnLst/>
              <a:rect r="r" b="b" t="t" l="l"/>
              <a:pathLst>
                <a:path h="104394" w="104394">
                  <a:moveTo>
                    <a:pt x="104394" y="52197"/>
                  </a:moveTo>
                  <a:cubicBezTo>
                    <a:pt x="104394" y="55626"/>
                    <a:pt x="104013" y="59055"/>
                    <a:pt x="103378" y="62357"/>
                  </a:cubicBezTo>
                  <a:cubicBezTo>
                    <a:pt x="102743" y="65659"/>
                    <a:pt x="101727" y="68961"/>
                    <a:pt x="100457" y="72136"/>
                  </a:cubicBezTo>
                  <a:cubicBezTo>
                    <a:pt x="99187" y="75311"/>
                    <a:pt x="97536" y="78359"/>
                    <a:pt x="95631" y="81153"/>
                  </a:cubicBezTo>
                  <a:cubicBezTo>
                    <a:pt x="93726" y="83947"/>
                    <a:pt x="91567" y="86614"/>
                    <a:pt x="89154" y="89154"/>
                  </a:cubicBezTo>
                  <a:cubicBezTo>
                    <a:pt x="86741" y="91694"/>
                    <a:pt x="84074" y="93726"/>
                    <a:pt x="81153" y="95631"/>
                  </a:cubicBezTo>
                  <a:cubicBezTo>
                    <a:pt x="78232" y="97536"/>
                    <a:pt x="75311" y="99187"/>
                    <a:pt x="72136" y="100457"/>
                  </a:cubicBezTo>
                  <a:cubicBezTo>
                    <a:pt x="68961" y="101727"/>
                    <a:pt x="65659" y="102743"/>
                    <a:pt x="62357" y="103378"/>
                  </a:cubicBezTo>
                  <a:cubicBezTo>
                    <a:pt x="59055" y="104013"/>
                    <a:pt x="55626" y="104394"/>
                    <a:pt x="52197" y="104394"/>
                  </a:cubicBezTo>
                  <a:cubicBezTo>
                    <a:pt x="48768" y="104394"/>
                    <a:pt x="45339" y="104013"/>
                    <a:pt x="42037" y="103378"/>
                  </a:cubicBezTo>
                  <a:cubicBezTo>
                    <a:pt x="38735" y="102743"/>
                    <a:pt x="35433" y="101727"/>
                    <a:pt x="32258" y="100457"/>
                  </a:cubicBezTo>
                  <a:cubicBezTo>
                    <a:pt x="29083" y="99187"/>
                    <a:pt x="26035" y="97536"/>
                    <a:pt x="23241" y="95631"/>
                  </a:cubicBezTo>
                  <a:cubicBezTo>
                    <a:pt x="20447" y="93726"/>
                    <a:pt x="17780" y="91567"/>
                    <a:pt x="15240" y="89154"/>
                  </a:cubicBezTo>
                  <a:cubicBezTo>
                    <a:pt x="12700" y="86741"/>
                    <a:pt x="10668" y="84074"/>
                    <a:pt x="8763" y="81153"/>
                  </a:cubicBezTo>
                  <a:cubicBezTo>
                    <a:pt x="6858" y="78232"/>
                    <a:pt x="5207" y="75311"/>
                    <a:pt x="3937" y="72136"/>
                  </a:cubicBezTo>
                  <a:cubicBezTo>
                    <a:pt x="2667" y="68961"/>
                    <a:pt x="1651" y="65659"/>
                    <a:pt x="1016" y="62357"/>
                  </a:cubicBezTo>
                  <a:cubicBezTo>
                    <a:pt x="381" y="59055"/>
                    <a:pt x="0" y="55626"/>
                    <a:pt x="0" y="52197"/>
                  </a:cubicBezTo>
                  <a:cubicBezTo>
                    <a:pt x="0" y="48768"/>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sp>
          <p:nvSpPr>
            <p:cNvPr name="Freeform 7" id="7"/>
            <p:cNvSpPr/>
            <p:nvPr/>
          </p:nvSpPr>
          <p:spPr>
            <a:xfrm flipH="false" flipV="false" rot="0">
              <a:off x="4277365" y="5837936"/>
              <a:ext cx="104394" cy="104394"/>
            </a:xfrm>
            <a:custGeom>
              <a:avLst/>
              <a:gdLst/>
              <a:ahLst/>
              <a:cxnLst/>
              <a:rect r="r" b="b" t="t" l="l"/>
              <a:pathLst>
                <a:path h="104394" w="104394">
                  <a:moveTo>
                    <a:pt x="104394" y="52197"/>
                  </a:moveTo>
                  <a:cubicBezTo>
                    <a:pt x="104394" y="55626"/>
                    <a:pt x="104013" y="59055"/>
                    <a:pt x="103378" y="62357"/>
                  </a:cubicBezTo>
                  <a:cubicBezTo>
                    <a:pt x="102743" y="65659"/>
                    <a:pt x="101727" y="68961"/>
                    <a:pt x="100457" y="72136"/>
                  </a:cubicBezTo>
                  <a:cubicBezTo>
                    <a:pt x="99187" y="75311"/>
                    <a:pt x="97536" y="78359"/>
                    <a:pt x="95631" y="81153"/>
                  </a:cubicBezTo>
                  <a:cubicBezTo>
                    <a:pt x="93726" y="83947"/>
                    <a:pt x="91567" y="86614"/>
                    <a:pt x="89154" y="89154"/>
                  </a:cubicBezTo>
                  <a:cubicBezTo>
                    <a:pt x="86741" y="91694"/>
                    <a:pt x="84074" y="93726"/>
                    <a:pt x="81153" y="95631"/>
                  </a:cubicBezTo>
                  <a:cubicBezTo>
                    <a:pt x="78232" y="97536"/>
                    <a:pt x="75311" y="99187"/>
                    <a:pt x="72136" y="100457"/>
                  </a:cubicBezTo>
                  <a:cubicBezTo>
                    <a:pt x="68961" y="101727"/>
                    <a:pt x="65659" y="102743"/>
                    <a:pt x="62357" y="103378"/>
                  </a:cubicBezTo>
                  <a:cubicBezTo>
                    <a:pt x="59055" y="104013"/>
                    <a:pt x="55626" y="104394"/>
                    <a:pt x="52197" y="104394"/>
                  </a:cubicBezTo>
                  <a:cubicBezTo>
                    <a:pt x="48768" y="104394"/>
                    <a:pt x="45339" y="104013"/>
                    <a:pt x="42037" y="103378"/>
                  </a:cubicBezTo>
                  <a:cubicBezTo>
                    <a:pt x="38735" y="102743"/>
                    <a:pt x="35433" y="101727"/>
                    <a:pt x="32258" y="100457"/>
                  </a:cubicBezTo>
                  <a:cubicBezTo>
                    <a:pt x="29083" y="99187"/>
                    <a:pt x="26035" y="97536"/>
                    <a:pt x="23241" y="95631"/>
                  </a:cubicBezTo>
                  <a:cubicBezTo>
                    <a:pt x="20447" y="93726"/>
                    <a:pt x="17780" y="91567"/>
                    <a:pt x="15240" y="89154"/>
                  </a:cubicBezTo>
                  <a:cubicBezTo>
                    <a:pt x="12700" y="86741"/>
                    <a:pt x="10668" y="84074"/>
                    <a:pt x="8763" y="81153"/>
                  </a:cubicBezTo>
                  <a:cubicBezTo>
                    <a:pt x="6858" y="78232"/>
                    <a:pt x="5207" y="75311"/>
                    <a:pt x="3937" y="72136"/>
                  </a:cubicBezTo>
                  <a:cubicBezTo>
                    <a:pt x="2667" y="68961"/>
                    <a:pt x="1651" y="65659"/>
                    <a:pt x="1016" y="62357"/>
                  </a:cubicBezTo>
                  <a:cubicBezTo>
                    <a:pt x="381" y="59055"/>
                    <a:pt x="0" y="55626"/>
                    <a:pt x="0" y="52197"/>
                  </a:cubicBezTo>
                  <a:cubicBezTo>
                    <a:pt x="0" y="48768"/>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sp>
          <p:nvSpPr>
            <p:cNvPr name="Freeform 8" id="8"/>
            <p:cNvSpPr/>
            <p:nvPr/>
          </p:nvSpPr>
          <p:spPr>
            <a:xfrm flipH="false" flipV="false" rot="0">
              <a:off x="4277365" y="6257036"/>
              <a:ext cx="104394" cy="104394"/>
            </a:xfrm>
            <a:custGeom>
              <a:avLst/>
              <a:gdLst/>
              <a:ahLst/>
              <a:cxnLst/>
              <a:rect r="r" b="b" t="t" l="l"/>
              <a:pathLst>
                <a:path h="104394" w="104394">
                  <a:moveTo>
                    <a:pt x="104394" y="52197"/>
                  </a:moveTo>
                  <a:cubicBezTo>
                    <a:pt x="104394" y="55626"/>
                    <a:pt x="104013" y="59055"/>
                    <a:pt x="103378" y="62357"/>
                  </a:cubicBezTo>
                  <a:cubicBezTo>
                    <a:pt x="102743" y="65659"/>
                    <a:pt x="101727" y="68961"/>
                    <a:pt x="100457" y="72136"/>
                  </a:cubicBezTo>
                  <a:cubicBezTo>
                    <a:pt x="99187" y="75311"/>
                    <a:pt x="97536" y="78359"/>
                    <a:pt x="95631" y="81153"/>
                  </a:cubicBezTo>
                  <a:cubicBezTo>
                    <a:pt x="93726" y="83947"/>
                    <a:pt x="91567" y="86614"/>
                    <a:pt x="89154" y="89154"/>
                  </a:cubicBezTo>
                  <a:cubicBezTo>
                    <a:pt x="86741" y="91694"/>
                    <a:pt x="84074" y="93726"/>
                    <a:pt x="81153" y="95631"/>
                  </a:cubicBezTo>
                  <a:cubicBezTo>
                    <a:pt x="78232" y="97536"/>
                    <a:pt x="75311" y="99187"/>
                    <a:pt x="72136" y="100457"/>
                  </a:cubicBezTo>
                  <a:cubicBezTo>
                    <a:pt x="68961" y="101727"/>
                    <a:pt x="65659" y="102743"/>
                    <a:pt x="62357" y="103378"/>
                  </a:cubicBezTo>
                  <a:cubicBezTo>
                    <a:pt x="59055" y="104013"/>
                    <a:pt x="55626" y="104394"/>
                    <a:pt x="52197" y="104394"/>
                  </a:cubicBezTo>
                  <a:cubicBezTo>
                    <a:pt x="48768" y="104394"/>
                    <a:pt x="45339" y="104013"/>
                    <a:pt x="42037" y="103378"/>
                  </a:cubicBezTo>
                  <a:cubicBezTo>
                    <a:pt x="38735" y="102743"/>
                    <a:pt x="35433" y="101727"/>
                    <a:pt x="32258" y="100457"/>
                  </a:cubicBezTo>
                  <a:cubicBezTo>
                    <a:pt x="29083" y="99187"/>
                    <a:pt x="26035" y="97536"/>
                    <a:pt x="23241" y="95631"/>
                  </a:cubicBezTo>
                  <a:cubicBezTo>
                    <a:pt x="20447" y="93726"/>
                    <a:pt x="17780" y="91567"/>
                    <a:pt x="15240" y="89154"/>
                  </a:cubicBezTo>
                  <a:cubicBezTo>
                    <a:pt x="12700" y="86741"/>
                    <a:pt x="10668" y="84074"/>
                    <a:pt x="8763" y="81153"/>
                  </a:cubicBezTo>
                  <a:cubicBezTo>
                    <a:pt x="6858" y="78232"/>
                    <a:pt x="5207" y="75311"/>
                    <a:pt x="3937" y="72136"/>
                  </a:cubicBezTo>
                  <a:cubicBezTo>
                    <a:pt x="2667" y="68961"/>
                    <a:pt x="1651" y="65659"/>
                    <a:pt x="1016" y="62357"/>
                  </a:cubicBezTo>
                  <a:cubicBezTo>
                    <a:pt x="381" y="59055"/>
                    <a:pt x="0" y="55626"/>
                    <a:pt x="0" y="52197"/>
                  </a:cubicBezTo>
                  <a:cubicBezTo>
                    <a:pt x="0" y="48768"/>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sp>
          <p:nvSpPr>
            <p:cNvPr name="Freeform 9" id="9"/>
            <p:cNvSpPr/>
            <p:nvPr/>
          </p:nvSpPr>
          <p:spPr>
            <a:xfrm flipH="false" flipV="false" rot="0">
              <a:off x="4277365" y="6676136"/>
              <a:ext cx="104394" cy="104394"/>
            </a:xfrm>
            <a:custGeom>
              <a:avLst/>
              <a:gdLst/>
              <a:ahLst/>
              <a:cxnLst/>
              <a:rect r="r" b="b" t="t" l="l"/>
              <a:pathLst>
                <a:path h="104394" w="104394">
                  <a:moveTo>
                    <a:pt x="104394" y="52197"/>
                  </a:moveTo>
                  <a:cubicBezTo>
                    <a:pt x="104394" y="55626"/>
                    <a:pt x="104013" y="59054"/>
                    <a:pt x="103378" y="62357"/>
                  </a:cubicBezTo>
                  <a:cubicBezTo>
                    <a:pt x="102743" y="65659"/>
                    <a:pt x="101727" y="68961"/>
                    <a:pt x="100457" y="72136"/>
                  </a:cubicBezTo>
                  <a:cubicBezTo>
                    <a:pt x="99187" y="75311"/>
                    <a:pt x="97536" y="78359"/>
                    <a:pt x="95631" y="81153"/>
                  </a:cubicBezTo>
                  <a:cubicBezTo>
                    <a:pt x="93726" y="83947"/>
                    <a:pt x="91567" y="86614"/>
                    <a:pt x="89154" y="89153"/>
                  </a:cubicBezTo>
                  <a:cubicBezTo>
                    <a:pt x="86741" y="91694"/>
                    <a:pt x="84074" y="93726"/>
                    <a:pt x="81153" y="95631"/>
                  </a:cubicBezTo>
                  <a:cubicBezTo>
                    <a:pt x="78232" y="97536"/>
                    <a:pt x="75311" y="99187"/>
                    <a:pt x="72136" y="100457"/>
                  </a:cubicBezTo>
                  <a:cubicBezTo>
                    <a:pt x="68961" y="101727"/>
                    <a:pt x="65659" y="102742"/>
                    <a:pt x="62357" y="103378"/>
                  </a:cubicBezTo>
                  <a:cubicBezTo>
                    <a:pt x="59055" y="104013"/>
                    <a:pt x="55626" y="104394"/>
                    <a:pt x="52197" y="104394"/>
                  </a:cubicBezTo>
                  <a:cubicBezTo>
                    <a:pt x="48768" y="104394"/>
                    <a:pt x="45339" y="104013"/>
                    <a:pt x="42037" y="103378"/>
                  </a:cubicBezTo>
                  <a:cubicBezTo>
                    <a:pt x="38735" y="102742"/>
                    <a:pt x="35433" y="101727"/>
                    <a:pt x="32258" y="100457"/>
                  </a:cubicBezTo>
                  <a:cubicBezTo>
                    <a:pt x="29083" y="99187"/>
                    <a:pt x="26035" y="97536"/>
                    <a:pt x="23241" y="95631"/>
                  </a:cubicBezTo>
                  <a:cubicBezTo>
                    <a:pt x="20447" y="93726"/>
                    <a:pt x="17780" y="91566"/>
                    <a:pt x="15240" y="89153"/>
                  </a:cubicBezTo>
                  <a:cubicBezTo>
                    <a:pt x="12700" y="86740"/>
                    <a:pt x="10668" y="84074"/>
                    <a:pt x="8763" y="81153"/>
                  </a:cubicBezTo>
                  <a:cubicBezTo>
                    <a:pt x="6858" y="78232"/>
                    <a:pt x="5207" y="75311"/>
                    <a:pt x="3937" y="72136"/>
                  </a:cubicBezTo>
                  <a:cubicBezTo>
                    <a:pt x="2667" y="68961"/>
                    <a:pt x="1651" y="65659"/>
                    <a:pt x="1016" y="62357"/>
                  </a:cubicBezTo>
                  <a:cubicBezTo>
                    <a:pt x="381" y="59054"/>
                    <a:pt x="0" y="55626"/>
                    <a:pt x="0" y="52197"/>
                  </a:cubicBezTo>
                  <a:cubicBezTo>
                    <a:pt x="0" y="48767"/>
                    <a:pt x="381" y="45339"/>
                    <a:pt x="1016" y="42037"/>
                  </a:cubicBezTo>
                  <a:cubicBezTo>
                    <a:pt x="1651" y="38735"/>
                    <a:pt x="2667" y="35433"/>
                    <a:pt x="3937" y="32258"/>
                  </a:cubicBezTo>
                  <a:cubicBezTo>
                    <a:pt x="5207" y="29083"/>
                    <a:pt x="6858" y="26035"/>
                    <a:pt x="8763" y="23240"/>
                  </a:cubicBezTo>
                  <a:cubicBezTo>
                    <a:pt x="10668" y="20447"/>
                    <a:pt x="12827" y="17779"/>
                    <a:pt x="15240" y="15240"/>
                  </a:cubicBezTo>
                  <a:cubicBezTo>
                    <a:pt x="17653" y="12700"/>
                    <a:pt x="20320" y="10667"/>
                    <a:pt x="23241" y="8763"/>
                  </a:cubicBezTo>
                  <a:cubicBezTo>
                    <a:pt x="26162" y="6858"/>
                    <a:pt x="29083" y="5207"/>
                    <a:pt x="32258" y="3937"/>
                  </a:cubicBezTo>
                  <a:cubicBezTo>
                    <a:pt x="35433" y="2666"/>
                    <a:pt x="38735" y="1651"/>
                    <a:pt x="42037" y="1015"/>
                  </a:cubicBezTo>
                  <a:cubicBezTo>
                    <a:pt x="45339" y="381"/>
                    <a:pt x="48768" y="0"/>
                    <a:pt x="52197" y="0"/>
                  </a:cubicBezTo>
                  <a:cubicBezTo>
                    <a:pt x="55626" y="0"/>
                    <a:pt x="59055" y="381"/>
                    <a:pt x="62357" y="1015"/>
                  </a:cubicBezTo>
                  <a:cubicBezTo>
                    <a:pt x="65659" y="1651"/>
                    <a:pt x="68961" y="2666"/>
                    <a:pt x="72136" y="3937"/>
                  </a:cubicBezTo>
                  <a:cubicBezTo>
                    <a:pt x="75311" y="5207"/>
                    <a:pt x="78359" y="6858"/>
                    <a:pt x="81153" y="8763"/>
                  </a:cubicBezTo>
                  <a:cubicBezTo>
                    <a:pt x="83947" y="10667"/>
                    <a:pt x="86614" y="12827"/>
                    <a:pt x="89154" y="15240"/>
                  </a:cubicBezTo>
                  <a:cubicBezTo>
                    <a:pt x="91694" y="17653"/>
                    <a:pt x="93726" y="20320"/>
                    <a:pt x="95631" y="23240"/>
                  </a:cubicBezTo>
                  <a:cubicBezTo>
                    <a:pt x="97536" y="26162"/>
                    <a:pt x="99187" y="29083"/>
                    <a:pt x="100457" y="32258"/>
                  </a:cubicBezTo>
                  <a:cubicBezTo>
                    <a:pt x="101727" y="35433"/>
                    <a:pt x="102743" y="38735"/>
                    <a:pt x="103378" y="42037"/>
                  </a:cubicBezTo>
                  <a:cubicBezTo>
                    <a:pt x="104013" y="45339"/>
                    <a:pt x="104394" y="48767"/>
                    <a:pt x="104394" y="52197"/>
                  </a:cubicBezTo>
                  <a:close/>
                </a:path>
              </a:pathLst>
            </a:custGeom>
            <a:solidFill>
              <a:srgbClr val="000000"/>
            </a:solidFill>
          </p:spPr>
        </p:sp>
        <p:sp>
          <p:nvSpPr>
            <p:cNvPr name="Freeform 10" id="10"/>
            <p:cNvSpPr/>
            <p:nvPr/>
          </p:nvSpPr>
          <p:spPr>
            <a:xfrm flipH="false" flipV="false" rot="0">
              <a:off x="4277365" y="7514336"/>
              <a:ext cx="104394" cy="104394"/>
            </a:xfrm>
            <a:custGeom>
              <a:avLst/>
              <a:gdLst/>
              <a:ahLst/>
              <a:cxnLst/>
              <a:rect r="r" b="b" t="t" l="l"/>
              <a:pathLst>
                <a:path h="104394" w="104394">
                  <a:moveTo>
                    <a:pt x="104394" y="52197"/>
                  </a:moveTo>
                  <a:cubicBezTo>
                    <a:pt x="104394" y="55626"/>
                    <a:pt x="104013" y="59054"/>
                    <a:pt x="103378" y="62357"/>
                  </a:cubicBezTo>
                  <a:cubicBezTo>
                    <a:pt x="102743" y="65659"/>
                    <a:pt x="101727" y="68961"/>
                    <a:pt x="100457" y="72136"/>
                  </a:cubicBezTo>
                  <a:cubicBezTo>
                    <a:pt x="99187" y="75311"/>
                    <a:pt x="97536" y="78359"/>
                    <a:pt x="95631" y="81153"/>
                  </a:cubicBezTo>
                  <a:cubicBezTo>
                    <a:pt x="93726" y="83947"/>
                    <a:pt x="91567" y="86614"/>
                    <a:pt x="89154" y="89153"/>
                  </a:cubicBezTo>
                  <a:cubicBezTo>
                    <a:pt x="86741" y="91694"/>
                    <a:pt x="84074" y="93726"/>
                    <a:pt x="81153" y="95631"/>
                  </a:cubicBezTo>
                  <a:cubicBezTo>
                    <a:pt x="78232" y="97536"/>
                    <a:pt x="75311" y="99187"/>
                    <a:pt x="72136" y="100457"/>
                  </a:cubicBezTo>
                  <a:cubicBezTo>
                    <a:pt x="68961" y="101727"/>
                    <a:pt x="65659" y="102742"/>
                    <a:pt x="62357" y="103378"/>
                  </a:cubicBezTo>
                  <a:cubicBezTo>
                    <a:pt x="59055" y="104013"/>
                    <a:pt x="55626" y="104394"/>
                    <a:pt x="52197" y="104394"/>
                  </a:cubicBezTo>
                  <a:cubicBezTo>
                    <a:pt x="48768" y="104394"/>
                    <a:pt x="45339" y="104013"/>
                    <a:pt x="42037" y="103378"/>
                  </a:cubicBezTo>
                  <a:cubicBezTo>
                    <a:pt x="38735" y="102742"/>
                    <a:pt x="35433" y="101727"/>
                    <a:pt x="32258" y="100457"/>
                  </a:cubicBezTo>
                  <a:cubicBezTo>
                    <a:pt x="29083" y="99187"/>
                    <a:pt x="26035" y="97536"/>
                    <a:pt x="23241" y="95631"/>
                  </a:cubicBezTo>
                  <a:cubicBezTo>
                    <a:pt x="20447" y="93726"/>
                    <a:pt x="17780" y="91566"/>
                    <a:pt x="15240" y="89153"/>
                  </a:cubicBezTo>
                  <a:cubicBezTo>
                    <a:pt x="12700" y="86740"/>
                    <a:pt x="10668" y="84074"/>
                    <a:pt x="8763" y="81153"/>
                  </a:cubicBezTo>
                  <a:cubicBezTo>
                    <a:pt x="6858" y="78232"/>
                    <a:pt x="5207" y="75311"/>
                    <a:pt x="3937" y="72136"/>
                  </a:cubicBezTo>
                  <a:cubicBezTo>
                    <a:pt x="2667" y="68961"/>
                    <a:pt x="1651" y="65659"/>
                    <a:pt x="1016" y="62357"/>
                  </a:cubicBezTo>
                  <a:cubicBezTo>
                    <a:pt x="381" y="59054"/>
                    <a:pt x="0" y="55626"/>
                    <a:pt x="0" y="52197"/>
                  </a:cubicBezTo>
                  <a:cubicBezTo>
                    <a:pt x="0" y="48767"/>
                    <a:pt x="381" y="45339"/>
                    <a:pt x="1016" y="42037"/>
                  </a:cubicBezTo>
                  <a:cubicBezTo>
                    <a:pt x="1651" y="38735"/>
                    <a:pt x="2667" y="35433"/>
                    <a:pt x="3937" y="32258"/>
                  </a:cubicBezTo>
                  <a:cubicBezTo>
                    <a:pt x="5207" y="29083"/>
                    <a:pt x="6858" y="26035"/>
                    <a:pt x="8763" y="23240"/>
                  </a:cubicBezTo>
                  <a:cubicBezTo>
                    <a:pt x="10668" y="20447"/>
                    <a:pt x="12827" y="17779"/>
                    <a:pt x="15240" y="15240"/>
                  </a:cubicBezTo>
                  <a:cubicBezTo>
                    <a:pt x="17653" y="12700"/>
                    <a:pt x="20320" y="10667"/>
                    <a:pt x="23241" y="8763"/>
                  </a:cubicBezTo>
                  <a:cubicBezTo>
                    <a:pt x="26162" y="6858"/>
                    <a:pt x="29083" y="5207"/>
                    <a:pt x="32258" y="3937"/>
                  </a:cubicBezTo>
                  <a:cubicBezTo>
                    <a:pt x="35433" y="2666"/>
                    <a:pt x="38735" y="1651"/>
                    <a:pt x="42037" y="1015"/>
                  </a:cubicBezTo>
                  <a:cubicBezTo>
                    <a:pt x="45339" y="381"/>
                    <a:pt x="48768" y="0"/>
                    <a:pt x="52197" y="0"/>
                  </a:cubicBezTo>
                  <a:cubicBezTo>
                    <a:pt x="55626" y="0"/>
                    <a:pt x="59055" y="381"/>
                    <a:pt x="62357" y="1015"/>
                  </a:cubicBezTo>
                  <a:cubicBezTo>
                    <a:pt x="65659" y="1651"/>
                    <a:pt x="68961" y="2666"/>
                    <a:pt x="72136" y="3937"/>
                  </a:cubicBezTo>
                  <a:cubicBezTo>
                    <a:pt x="75311" y="5207"/>
                    <a:pt x="78359" y="6858"/>
                    <a:pt x="81153" y="8763"/>
                  </a:cubicBezTo>
                  <a:cubicBezTo>
                    <a:pt x="83947" y="10667"/>
                    <a:pt x="86614" y="12827"/>
                    <a:pt x="89154" y="15240"/>
                  </a:cubicBezTo>
                  <a:cubicBezTo>
                    <a:pt x="91694" y="17653"/>
                    <a:pt x="93726" y="20320"/>
                    <a:pt x="95631" y="23240"/>
                  </a:cubicBezTo>
                  <a:cubicBezTo>
                    <a:pt x="97536" y="26162"/>
                    <a:pt x="99187" y="29083"/>
                    <a:pt x="100457" y="32258"/>
                  </a:cubicBezTo>
                  <a:cubicBezTo>
                    <a:pt x="101727" y="35433"/>
                    <a:pt x="102743" y="38735"/>
                    <a:pt x="103378" y="42037"/>
                  </a:cubicBezTo>
                  <a:cubicBezTo>
                    <a:pt x="104013" y="45339"/>
                    <a:pt x="104394" y="48767"/>
                    <a:pt x="104394" y="52197"/>
                  </a:cubicBezTo>
                  <a:close/>
                </a:path>
              </a:pathLst>
            </a:custGeom>
            <a:solidFill>
              <a:srgbClr val="000000"/>
            </a:solidFill>
          </p:spPr>
        </p:sp>
        <p:sp>
          <p:nvSpPr>
            <p:cNvPr name="Freeform 11" id="11"/>
            <p:cNvSpPr/>
            <p:nvPr/>
          </p:nvSpPr>
          <p:spPr>
            <a:xfrm flipH="false" flipV="false" rot="0">
              <a:off x="4277365" y="8352536"/>
              <a:ext cx="104394" cy="104394"/>
            </a:xfrm>
            <a:custGeom>
              <a:avLst/>
              <a:gdLst/>
              <a:ahLst/>
              <a:cxnLst/>
              <a:rect r="r" b="b" t="t" l="l"/>
              <a:pathLst>
                <a:path h="104394" w="104394">
                  <a:moveTo>
                    <a:pt x="104394" y="52197"/>
                  </a:moveTo>
                  <a:cubicBezTo>
                    <a:pt x="104394" y="55626"/>
                    <a:pt x="104013" y="59054"/>
                    <a:pt x="103378" y="62357"/>
                  </a:cubicBezTo>
                  <a:cubicBezTo>
                    <a:pt x="102743" y="65659"/>
                    <a:pt x="101727" y="68961"/>
                    <a:pt x="100457" y="72136"/>
                  </a:cubicBezTo>
                  <a:cubicBezTo>
                    <a:pt x="99187" y="75311"/>
                    <a:pt x="97536" y="78359"/>
                    <a:pt x="95631" y="81153"/>
                  </a:cubicBezTo>
                  <a:cubicBezTo>
                    <a:pt x="93726" y="83947"/>
                    <a:pt x="91567" y="86614"/>
                    <a:pt x="89154" y="89153"/>
                  </a:cubicBezTo>
                  <a:cubicBezTo>
                    <a:pt x="86741" y="91694"/>
                    <a:pt x="84074" y="93726"/>
                    <a:pt x="81153" y="95631"/>
                  </a:cubicBezTo>
                  <a:cubicBezTo>
                    <a:pt x="78232" y="97536"/>
                    <a:pt x="75311" y="99187"/>
                    <a:pt x="72136" y="100457"/>
                  </a:cubicBezTo>
                  <a:cubicBezTo>
                    <a:pt x="68961" y="101727"/>
                    <a:pt x="65659" y="102742"/>
                    <a:pt x="62357" y="103378"/>
                  </a:cubicBezTo>
                  <a:cubicBezTo>
                    <a:pt x="59055" y="104013"/>
                    <a:pt x="55626" y="104394"/>
                    <a:pt x="52197" y="104394"/>
                  </a:cubicBezTo>
                  <a:cubicBezTo>
                    <a:pt x="48768" y="104394"/>
                    <a:pt x="45339" y="104013"/>
                    <a:pt x="42037" y="103378"/>
                  </a:cubicBezTo>
                  <a:cubicBezTo>
                    <a:pt x="38735" y="102742"/>
                    <a:pt x="35433" y="101727"/>
                    <a:pt x="32258" y="100457"/>
                  </a:cubicBezTo>
                  <a:cubicBezTo>
                    <a:pt x="29083" y="99187"/>
                    <a:pt x="26035" y="97536"/>
                    <a:pt x="23241" y="95631"/>
                  </a:cubicBezTo>
                  <a:cubicBezTo>
                    <a:pt x="20447" y="93726"/>
                    <a:pt x="17780" y="91566"/>
                    <a:pt x="15240" y="89153"/>
                  </a:cubicBezTo>
                  <a:cubicBezTo>
                    <a:pt x="12700" y="86740"/>
                    <a:pt x="10668" y="84074"/>
                    <a:pt x="8763" y="81153"/>
                  </a:cubicBezTo>
                  <a:cubicBezTo>
                    <a:pt x="6858" y="78232"/>
                    <a:pt x="5207" y="75311"/>
                    <a:pt x="3937" y="72136"/>
                  </a:cubicBezTo>
                  <a:cubicBezTo>
                    <a:pt x="2667" y="68961"/>
                    <a:pt x="1651" y="65659"/>
                    <a:pt x="1016" y="62357"/>
                  </a:cubicBezTo>
                  <a:cubicBezTo>
                    <a:pt x="381" y="59054"/>
                    <a:pt x="0" y="55626"/>
                    <a:pt x="0" y="52197"/>
                  </a:cubicBezTo>
                  <a:cubicBezTo>
                    <a:pt x="0" y="48767"/>
                    <a:pt x="381" y="45339"/>
                    <a:pt x="1016" y="42037"/>
                  </a:cubicBezTo>
                  <a:cubicBezTo>
                    <a:pt x="1651" y="38735"/>
                    <a:pt x="2667" y="35433"/>
                    <a:pt x="3937" y="32258"/>
                  </a:cubicBezTo>
                  <a:cubicBezTo>
                    <a:pt x="5207" y="29083"/>
                    <a:pt x="6858" y="26035"/>
                    <a:pt x="8763" y="23240"/>
                  </a:cubicBezTo>
                  <a:cubicBezTo>
                    <a:pt x="10668" y="20447"/>
                    <a:pt x="12827" y="17779"/>
                    <a:pt x="15240" y="15240"/>
                  </a:cubicBezTo>
                  <a:cubicBezTo>
                    <a:pt x="17653" y="12700"/>
                    <a:pt x="20320" y="10667"/>
                    <a:pt x="23241" y="8763"/>
                  </a:cubicBezTo>
                  <a:cubicBezTo>
                    <a:pt x="26162" y="6858"/>
                    <a:pt x="29083" y="5207"/>
                    <a:pt x="32258" y="3937"/>
                  </a:cubicBezTo>
                  <a:cubicBezTo>
                    <a:pt x="35433" y="2666"/>
                    <a:pt x="38735" y="1651"/>
                    <a:pt x="42037" y="1015"/>
                  </a:cubicBezTo>
                  <a:cubicBezTo>
                    <a:pt x="45339" y="381"/>
                    <a:pt x="48768" y="0"/>
                    <a:pt x="52197" y="0"/>
                  </a:cubicBezTo>
                  <a:cubicBezTo>
                    <a:pt x="55626" y="0"/>
                    <a:pt x="59055" y="381"/>
                    <a:pt x="62357" y="1015"/>
                  </a:cubicBezTo>
                  <a:cubicBezTo>
                    <a:pt x="65659" y="1651"/>
                    <a:pt x="68961" y="2666"/>
                    <a:pt x="72136" y="3937"/>
                  </a:cubicBezTo>
                  <a:cubicBezTo>
                    <a:pt x="75311" y="5207"/>
                    <a:pt x="78359" y="6858"/>
                    <a:pt x="81153" y="8763"/>
                  </a:cubicBezTo>
                  <a:cubicBezTo>
                    <a:pt x="83947" y="10667"/>
                    <a:pt x="86614" y="12827"/>
                    <a:pt x="89154" y="15240"/>
                  </a:cubicBezTo>
                  <a:cubicBezTo>
                    <a:pt x="91694" y="17653"/>
                    <a:pt x="93726" y="20320"/>
                    <a:pt x="95631" y="23240"/>
                  </a:cubicBezTo>
                  <a:cubicBezTo>
                    <a:pt x="97536" y="26162"/>
                    <a:pt x="99187" y="29083"/>
                    <a:pt x="100457" y="32258"/>
                  </a:cubicBezTo>
                  <a:cubicBezTo>
                    <a:pt x="101727" y="35433"/>
                    <a:pt x="102743" y="38735"/>
                    <a:pt x="103378" y="42037"/>
                  </a:cubicBezTo>
                  <a:cubicBezTo>
                    <a:pt x="104013" y="45339"/>
                    <a:pt x="104394" y="48767"/>
                    <a:pt x="104394" y="52197"/>
                  </a:cubicBezTo>
                  <a:close/>
                </a:path>
              </a:pathLst>
            </a:custGeom>
            <a:solidFill>
              <a:srgbClr val="000000"/>
            </a:solidFill>
          </p:spPr>
        </p:sp>
        <p:sp>
          <p:nvSpPr>
            <p:cNvPr name="Freeform 12" id="12"/>
            <p:cNvSpPr/>
            <p:nvPr/>
          </p:nvSpPr>
          <p:spPr>
            <a:xfrm flipH="false" flipV="false" rot="0">
              <a:off x="63500" y="1149604"/>
              <a:ext cx="4209801" cy="10287000"/>
            </a:xfrm>
            <a:custGeom>
              <a:avLst/>
              <a:gdLst/>
              <a:ahLst/>
              <a:cxnLst/>
              <a:rect r="r" b="b" t="t" l="l"/>
              <a:pathLst>
                <a:path h="10287000" w="4209801">
                  <a:moveTo>
                    <a:pt x="0" y="0"/>
                  </a:moveTo>
                  <a:lnTo>
                    <a:pt x="0" y="10287000"/>
                  </a:lnTo>
                  <a:lnTo>
                    <a:pt x="4209802" y="10287000"/>
                  </a:lnTo>
                  <a:lnTo>
                    <a:pt x="4209802" y="0"/>
                  </a:lnTo>
                  <a:close/>
                </a:path>
              </a:pathLst>
            </a:custGeom>
            <a:solidFill>
              <a:srgbClr val="000000">
                <a:alpha val="0"/>
              </a:srgbClr>
            </a:solidFill>
          </p:spPr>
        </p:sp>
      </p:grpSp>
      <p:sp>
        <p:nvSpPr>
          <p:cNvPr name="TextBox 13" id="13"/>
          <p:cNvSpPr txBox="true"/>
          <p:nvPr/>
        </p:nvSpPr>
        <p:spPr>
          <a:xfrm rot="0">
            <a:off x="15182621" y="668912"/>
            <a:ext cx="2383403" cy="384934"/>
          </a:xfrm>
          <a:prstGeom prst="rect">
            <a:avLst/>
          </a:prstGeom>
        </p:spPr>
        <p:txBody>
          <a:bodyPr anchor="t" rtlCol="false" tIns="0" lIns="0" bIns="0" rIns="0">
            <a:spAutoFit/>
          </a:bodyPr>
          <a:lstStyle/>
          <a:p>
            <a:pPr algn="l">
              <a:lnSpc>
                <a:spcPts val="3079"/>
              </a:lnSpc>
            </a:pPr>
            <a:r>
              <a:rPr lang="en-US" sz="2199">
                <a:solidFill>
                  <a:srgbClr val="AF1685"/>
                </a:solidFill>
                <a:latin typeface="Manrope"/>
                <a:ea typeface="Manrope"/>
                <a:cs typeface="Manrope"/>
                <a:sym typeface="Manrope"/>
              </a:rPr>
              <a:t>Trygghet Ur Stöd. </a:t>
            </a:r>
          </a:p>
        </p:txBody>
      </p:sp>
      <p:sp>
        <p:nvSpPr>
          <p:cNvPr name="TextBox 14" id="14"/>
          <p:cNvSpPr txBox="true"/>
          <p:nvPr/>
        </p:nvSpPr>
        <p:spPr>
          <a:xfrm rot="0">
            <a:off x="11014424" y="2770156"/>
            <a:ext cx="3311404" cy="634175"/>
          </a:xfrm>
          <a:prstGeom prst="rect">
            <a:avLst/>
          </a:prstGeom>
        </p:spPr>
        <p:txBody>
          <a:bodyPr anchor="t" rtlCol="false" tIns="0" lIns="0" bIns="0" rIns="0">
            <a:spAutoFit/>
          </a:bodyPr>
          <a:lstStyle/>
          <a:p>
            <a:pPr algn="l">
              <a:lnSpc>
                <a:spcPts val="5038"/>
              </a:lnSpc>
            </a:pPr>
            <a:r>
              <a:rPr lang="en-US" sz="3599">
                <a:solidFill>
                  <a:srgbClr val="AF1385"/>
                </a:solidFill>
                <a:latin typeface="Manrope"/>
                <a:ea typeface="Manrope"/>
                <a:cs typeface="Manrope"/>
                <a:sym typeface="Manrope"/>
              </a:rPr>
              <a:t>Förebygga bråk</a:t>
            </a:r>
          </a:p>
        </p:txBody>
      </p:sp>
      <p:sp>
        <p:nvSpPr>
          <p:cNvPr name="TextBox 15" id="15"/>
          <p:cNvSpPr txBox="true"/>
          <p:nvPr/>
        </p:nvSpPr>
        <p:spPr>
          <a:xfrm rot="0">
            <a:off x="11532499" y="4069842"/>
            <a:ext cx="6084875" cy="3350209"/>
          </a:xfrm>
          <a:prstGeom prst="rect">
            <a:avLst/>
          </a:prstGeom>
        </p:spPr>
        <p:txBody>
          <a:bodyPr anchor="t" rtlCol="false" tIns="0" lIns="0" bIns="0" rIns="0">
            <a:spAutoFit/>
          </a:bodyPr>
          <a:lstStyle/>
          <a:p>
            <a:pPr algn="l">
              <a:lnSpc>
                <a:spcPts val="3300"/>
              </a:lnSpc>
            </a:pPr>
            <a:r>
              <a:rPr lang="en-US" sz="2400">
                <a:solidFill>
                  <a:srgbClr val="000000"/>
                </a:solidFill>
                <a:latin typeface="Manrope"/>
                <a:ea typeface="Manrope"/>
                <a:cs typeface="Manrope"/>
                <a:sym typeface="Manrope"/>
              </a:rPr>
              <a:t>Ge barnet kärlek och trygghet. Anpassa kraven på dig själv och barnet. Rutiner ger färre konflikter och bråk. Tänk ut när det oftast blir bråk, kan du göra något annorlunda? Tänk ut sätt att lugna dig vid konflikter och bråk. Ta hand om dina egna och barnets behov.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7F4F3"/>
        </a:solidFill>
      </p:bgPr>
    </p:bg>
    <p:spTree>
      <p:nvGrpSpPr>
        <p:cNvPr id="1" name=""/>
        <p:cNvGrpSpPr/>
        <p:nvPr/>
      </p:nvGrpSpPr>
      <p:grpSpPr>
        <a:xfrm>
          <a:off x="0" y="0"/>
          <a:ext cx="0" cy="0"/>
          <a:chOff x="0" y="0"/>
          <a:chExt cx="0" cy="0"/>
        </a:xfrm>
      </p:grpSpPr>
      <p:grpSp>
        <p:nvGrpSpPr>
          <p:cNvPr name="Group 2" id="2"/>
          <p:cNvGrpSpPr/>
          <p:nvPr/>
        </p:nvGrpSpPr>
        <p:grpSpPr>
          <a:xfrm rot="0">
            <a:off x="9142743" y="5143500"/>
            <a:ext cx="9145257" cy="5143500"/>
            <a:chOff x="0" y="0"/>
            <a:chExt cx="12193676" cy="6858000"/>
          </a:xfrm>
        </p:grpSpPr>
        <p:sp>
          <p:nvSpPr>
            <p:cNvPr name="Freeform 3" id="3"/>
            <p:cNvSpPr/>
            <p:nvPr/>
          </p:nvSpPr>
          <p:spPr>
            <a:xfrm flipH="false" flipV="false" rot="0">
              <a:off x="0" y="0"/>
              <a:ext cx="12193651" cy="6858000"/>
            </a:xfrm>
            <a:custGeom>
              <a:avLst/>
              <a:gdLst/>
              <a:ahLst/>
              <a:cxnLst/>
              <a:rect r="r" b="b" t="t" l="l"/>
              <a:pathLst>
                <a:path h="6858000" w="12193651">
                  <a:moveTo>
                    <a:pt x="190500" y="0"/>
                  </a:moveTo>
                  <a:cubicBezTo>
                    <a:pt x="85344" y="0"/>
                    <a:pt x="0" y="85344"/>
                    <a:pt x="0" y="190500"/>
                  </a:cubicBezTo>
                  <a:lnTo>
                    <a:pt x="0" y="6858000"/>
                  </a:lnTo>
                  <a:lnTo>
                    <a:pt x="12193651" y="6858000"/>
                  </a:lnTo>
                  <a:lnTo>
                    <a:pt x="12193651" y="0"/>
                  </a:lnTo>
                  <a:close/>
                </a:path>
              </a:pathLst>
            </a:custGeom>
            <a:blipFill>
              <a:blip r:embed="rId2"/>
              <a:stretch>
                <a:fillRect l="0" t="-9953" r="-3735" b="-13009"/>
              </a:stretch>
            </a:blipFill>
          </p:spPr>
        </p:sp>
      </p:grpSp>
      <p:grpSp>
        <p:nvGrpSpPr>
          <p:cNvPr name="Group 4" id="4"/>
          <p:cNvGrpSpPr/>
          <p:nvPr/>
        </p:nvGrpSpPr>
        <p:grpSpPr>
          <a:xfrm rot="0">
            <a:off x="0" y="0"/>
            <a:ext cx="9140933" cy="5130222"/>
            <a:chOff x="0" y="0"/>
            <a:chExt cx="12187911" cy="6840296"/>
          </a:xfrm>
        </p:grpSpPr>
        <p:sp>
          <p:nvSpPr>
            <p:cNvPr name="Freeform 5" id="5"/>
            <p:cNvSpPr/>
            <p:nvPr/>
          </p:nvSpPr>
          <p:spPr>
            <a:xfrm flipH="false" flipV="false" rot="0">
              <a:off x="0" y="0"/>
              <a:ext cx="12187936" cy="6840347"/>
            </a:xfrm>
            <a:custGeom>
              <a:avLst/>
              <a:gdLst/>
              <a:ahLst/>
              <a:cxnLst/>
              <a:rect r="r" b="b" t="t" l="l"/>
              <a:pathLst>
                <a:path h="6840347" w="12187936">
                  <a:moveTo>
                    <a:pt x="0" y="0"/>
                  </a:moveTo>
                  <a:lnTo>
                    <a:pt x="0" y="6840347"/>
                  </a:lnTo>
                  <a:lnTo>
                    <a:pt x="11999849" y="6840347"/>
                  </a:lnTo>
                  <a:cubicBezTo>
                    <a:pt x="12094718" y="6840347"/>
                    <a:pt x="12173331" y="6771005"/>
                    <a:pt x="12187936" y="6680327"/>
                  </a:cubicBezTo>
                  <a:lnTo>
                    <a:pt x="12187936" y="0"/>
                  </a:lnTo>
                  <a:close/>
                </a:path>
              </a:pathLst>
            </a:custGeom>
            <a:blipFill>
              <a:blip r:embed="rId3"/>
              <a:stretch>
                <a:fillRect l="-2846" t="-14244" r="0" b="-8107"/>
              </a:stretch>
            </a:blipFill>
          </p:spPr>
        </p:sp>
      </p:grpSp>
      <p:grpSp>
        <p:nvGrpSpPr>
          <p:cNvPr name="Group 6" id="6"/>
          <p:cNvGrpSpPr/>
          <p:nvPr/>
        </p:nvGrpSpPr>
        <p:grpSpPr>
          <a:xfrm rot="0">
            <a:off x="2549576" y="6701580"/>
            <a:ext cx="3783340" cy="465553"/>
            <a:chOff x="0" y="0"/>
            <a:chExt cx="3783343" cy="465557"/>
          </a:xfrm>
        </p:grpSpPr>
        <p:sp>
          <p:nvSpPr>
            <p:cNvPr name="Freeform 7" id="7"/>
            <p:cNvSpPr/>
            <p:nvPr/>
          </p:nvSpPr>
          <p:spPr>
            <a:xfrm flipH="false" flipV="false" rot="0">
              <a:off x="153428" y="171342"/>
              <a:ext cx="3476219" cy="89291"/>
            </a:xfrm>
            <a:custGeom>
              <a:avLst/>
              <a:gdLst/>
              <a:ahLst/>
              <a:cxnLst/>
              <a:rect r="r" b="b" t="t" l="l"/>
              <a:pathLst>
                <a:path h="89291" w="3476219">
                  <a:moveTo>
                    <a:pt x="3163" y="46593"/>
                  </a:moveTo>
                  <a:cubicBezTo>
                    <a:pt x="239510" y="89012"/>
                    <a:pt x="478905" y="101839"/>
                    <a:pt x="717919" y="75930"/>
                  </a:cubicBezTo>
                  <a:cubicBezTo>
                    <a:pt x="941058" y="51673"/>
                    <a:pt x="1163943" y="-3827"/>
                    <a:pt x="1389622" y="16240"/>
                  </a:cubicBezTo>
                  <a:cubicBezTo>
                    <a:pt x="1506970" y="26654"/>
                    <a:pt x="1621016" y="58023"/>
                    <a:pt x="1738237" y="70088"/>
                  </a:cubicBezTo>
                  <a:cubicBezTo>
                    <a:pt x="1795260" y="75930"/>
                    <a:pt x="1852537" y="77708"/>
                    <a:pt x="1909814" y="78470"/>
                  </a:cubicBezTo>
                  <a:cubicBezTo>
                    <a:pt x="1971663" y="79232"/>
                    <a:pt x="2033512" y="78978"/>
                    <a:pt x="2094980" y="71485"/>
                  </a:cubicBezTo>
                  <a:cubicBezTo>
                    <a:pt x="2139049" y="66151"/>
                    <a:pt x="2182483" y="57134"/>
                    <a:pt x="2226043" y="49133"/>
                  </a:cubicBezTo>
                  <a:cubicBezTo>
                    <a:pt x="2283320" y="38592"/>
                    <a:pt x="2340978" y="31353"/>
                    <a:pt x="2399144" y="27670"/>
                  </a:cubicBezTo>
                  <a:cubicBezTo>
                    <a:pt x="2502268" y="21320"/>
                    <a:pt x="2605773" y="20558"/>
                    <a:pt x="2709024" y="23479"/>
                  </a:cubicBezTo>
                  <a:cubicBezTo>
                    <a:pt x="2812910" y="26527"/>
                    <a:pt x="2916542" y="30591"/>
                    <a:pt x="3020555" y="30845"/>
                  </a:cubicBezTo>
                  <a:cubicBezTo>
                    <a:pt x="3149714" y="31226"/>
                    <a:pt x="3281286" y="33639"/>
                    <a:pt x="3409683" y="18526"/>
                  </a:cubicBezTo>
                  <a:cubicBezTo>
                    <a:pt x="3431019" y="15986"/>
                    <a:pt x="3452228" y="12811"/>
                    <a:pt x="3473183" y="8238"/>
                  </a:cubicBezTo>
                  <a:cubicBezTo>
                    <a:pt x="3478517" y="7095"/>
                    <a:pt x="3476231" y="-1033"/>
                    <a:pt x="3470897" y="110"/>
                  </a:cubicBezTo>
                  <a:cubicBezTo>
                    <a:pt x="3355835" y="24749"/>
                    <a:pt x="3234042" y="20812"/>
                    <a:pt x="3117075" y="21955"/>
                  </a:cubicBezTo>
                  <a:cubicBezTo>
                    <a:pt x="3000997" y="23098"/>
                    <a:pt x="2884919" y="20939"/>
                    <a:pt x="2768841" y="17002"/>
                  </a:cubicBezTo>
                  <a:cubicBezTo>
                    <a:pt x="2675115" y="13700"/>
                    <a:pt x="2581643" y="11921"/>
                    <a:pt x="2487917" y="15097"/>
                  </a:cubicBezTo>
                  <a:cubicBezTo>
                    <a:pt x="2424671" y="17256"/>
                    <a:pt x="2361552" y="20431"/>
                    <a:pt x="2298814" y="28686"/>
                  </a:cubicBezTo>
                  <a:cubicBezTo>
                    <a:pt x="2252840" y="34782"/>
                    <a:pt x="2207374" y="44180"/>
                    <a:pt x="2161782" y="52435"/>
                  </a:cubicBezTo>
                  <a:cubicBezTo>
                    <a:pt x="2046847" y="73390"/>
                    <a:pt x="1929753" y="73009"/>
                    <a:pt x="1813421" y="67167"/>
                  </a:cubicBezTo>
                  <a:cubicBezTo>
                    <a:pt x="1697978" y="61452"/>
                    <a:pt x="1586980" y="35163"/>
                    <a:pt x="1473188" y="17891"/>
                  </a:cubicBezTo>
                  <a:cubicBezTo>
                    <a:pt x="1365746" y="1507"/>
                    <a:pt x="1258050" y="-398"/>
                    <a:pt x="1150100" y="10143"/>
                  </a:cubicBezTo>
                  <a:cubicBezTo>
                    <a:pt x="1027799" y="22082"/>
                    <a:pt x="906768" y="43545"/>
                    <a:pt x="784975" y="59420"/>
                  </a:cubicBezTo>
                  <a:cubicBezTo>
                    <a:pt x="562471" y="88377"/>
                    <a:pt x="339332" y="87996"/>
                    <a:pt x="117082" y="56499"/>
                  </a:cubicBezTo>
                  <a:cubicBezTo>
                    <a:pt x="79744" y="51165"/>
                    <a:pt x="42533" y="45196"/>
                    <a:pt x="5322" y="38465"/>
                  </a:cubicBezTo>
                  <a:cubicBezTo>
                    <a:pt x="-12" y="37449"/>
                    <a:pt x="-2298" y="45704"/>
                    <a:pt x="3036" y="46593"/>
                  </a:cubicBezTo>
                  <a:close/>
                </a:path>
              </a:pathLst>
            </a:custGeom>
            <a:solidFill>
              <a:srgbClr val="AF1685"/>
            </a:solidFill>
          </p:spPr>
        </p:sp>
        <p:sp>
          <p:nvSpPr>
            <p:cNvPr name="Freeform 8" id="8"/>
            <p:cNvSpPr/>
            <p:nvPr/>
          </p:nvSpPr>
          <p:spPr>
            <a:xfrm flipH="false" flipV="false" rot="0">
              <a:off x="63500" y="63501"/>
              <a:ext cx="3656329" cy="338587"/>
            </a:xfrm>
            <a:custGeom>
              <a:avLst/>
              <a:gdLst/>
              <a:ahLst/>
              <a:cxnLst/>
              <a:rect r="r" b="b" t="t" l="l"/>
              <a:pathLst>
                <a:path h="338587" w="3656329">
                  <a:moveTo>
                    <a:pt x="0" y="338586"/>
                  </a:moveTo>
                  <a:lnTo>
                    <a:pt x="3656329" y="338586"/>
                  </a:lnTo>
                  <a:lnTo>
                    <a:pt x="3656329" y="0"/>
                  </a:lnTo>
                  <a:lnTo>
                    <a:pt x="0" y="0"/>
                  </a:lnTo>
                  <a:close/>
                </a:path>
              </a:pathLst>
            </a:custGeom>
            <a:solidFill>
              <a:srgbClr val="000000">
                <a:alpha val="0"/>
              </a:srgbClr>
            </a:solidFill>
          </p:spPr>
        </p:sp>
      </p:grpSp>
      <p:grpSp>
        <p:nvGrpSpPr>
          <p:cNvPr name="Group 9" id="9"/>
          <p:cNvGrpSpPr/>
          <p:nvPr/>
        </p:nvGrpSpPr>
        <p:grpSpPr>
          <a:xfrm rot="0">
            <a:off x="8716070" y="-63503"/>
            <a:ext cx="1184662" cy="10413997"/>
            <a:chOff x="0" y="0"/>
            <a:chExt cx="1184656" cy="10414000"/>
          </a:xfrm>
        </p:grpSpPr>
        <p:sp>
          <p:nvSpPr>
            <p:cNvPr name="Freeform 10" id="10"/>
            <p:cNvSpPr/>
            <p:nvPr/>
          </p:nvSpPr>
          <p:spPr>
            <a:xfrm flipH="false" flipV="false" rot="0">
              <a:off x="303670" y="63500"/>
              <a:ext cx="743325" cy="10287000"/>
            </a:xfrm>
            <a:custGeom>
              <a:avLst/>
              <a:gdLst/>
              <a:ahLst/>
              <a:cxnLst/>
              <a:rect r="r" b="b" t="t" l="l"/>
              <a:pathLst>
                <a:path h="10287000" w="743325">
                  <a:moveTo>
                    <a:pt x="492616" y="3050667"/>
                  </a:moveTo>
                  <a:cubicBezTo>
                    <a:pt x="503792" y="3050667"/>
                    <a:pt x="515349" y="3051683"/>
                    <a:pt x="527287" y="3053842"/>
                  </a:cubicBezTo>
                  <a:cubicBezTo>
                    <a:pt x="565514" y="3060827"/>
                    <a:pt x="604376" y="3081147"/>
                    <a:pt x="624568" y="3115564"/>
                  </a:cubicBezTo>
                  <a:cubicBezTo>
                    <a:pt x="650730" y="3160268"/>
                    <a:pt x="578849" y="3185287"/>
                    <a:pt x="544305" y="3193415"/>
                  </a:cubicBezTo>
                  <a:cubicBezTo>
                    <a:pt x="527541" y="3197352"/>
                    <a:pt x="510269" y="3199130"/>
                    <a:pt x="492870" y="3199130"/>
                  </a:cubicBezTo>
                  <a:cubicBezTo>
                    <a:pt x="434704" y="3199130"/>
                    <a:pt x="375396" y="3178429"/>
                    <a:pt x="329041" y="3144012"/>
                  </a:cubicBezTo>
                  <a:cubicBezTo>
                    <a:pt x="371459" y="3088767"/>
                    <a:pt x="425052" y="3050540"/>
                    <a:pt x="492616" y="3050540"/>
                  </a:cubicBezTo>
                  <a:close/>
                  <a:moveTo>
                    <a:pt x="42149" y="0"/>
                  </a:moveTo>
                  <a:cubicBezTo>
                    <a:pt x="-3951" y="816102"/>
                    <a:pt x="-35066" y="1637030"/>
                    <a:pt x="74915" y="2448941"/>
                  </a:cubicBezTo>
                  <a:cubicBezTo>
                    <a:pt x="89774" y="2558923"/>
                    <a:pt x="106792" y="2668778"/>
                    <a:pt x="127620" y="2777998"/>
                  </a:cubicBezTo>
                  <a:cubicBezTo>
                    <a:pt x="143622" y="2862453"/>
                    <a:pt x="163180" y="2947670"/>
                    <a:pt x="201788" y="3025140"/>
                  </a:cubicBezTo>
                  <a:cubicBezTo>
                    <a:pt x="225155" y="3072003"/>
                    <a:pt x="257921" y="3115056"/>
                    <a:pt x="297418" y="3149219"/>
                  </a:cubicBezTo>
                  <a:cubicBezTo>
                    <a:pt x="266430" y="3194431"/>
                    <a:pt x="242427" y="3245739"/>
                    <a:pt x="224139" y="3291840"/>
                  </a:cubicBezTo>
                  <a:cubicBezTo>
                    <a:pt x="73264" y="3673094"/>
                    <a:pt x="124445" y="4098925"/>
                    <a:pt x="231251" y="4484370"/>
                  </a:cubicBezTo>
                  <a:cubicBezTo>
                    <a:pt x="346440" y="4899787"/>
                    <a:pt x="535669" y="5290693"/>
                    <a:pt x="641713" y="5709031"/>
                  </a:cubicBezTo>
                  <a:cubicBezTo>
                    <a:pt x="695688" y="5921756"/>
                    <a:pt x="725279" y="6139815"/>
                    <a:pt x="714484" y="6359398"/>
                  </a:cubicBezTo>
                  <a:cubicBezTo>
                    <a:pt x="703689" y="6579997"/>
                    <a:pt x="657080" y="6797167"/>
                    <a:pt x="598026" y="7009384"/>
                  </a:cubicBezTo>
                  <a:cubicBezTo>
                    <a:pt x="492108" y="7389876"/>
                    <a:pt x="342249" y="7758557"/>
                    <a:pt x="280146" y="8150225"/>
                  </a:cubicBezTo>
                  <a:cubicBezTo>
                    <a:pt x="222742" y="8511794"/>
                    <a:pt x="213598" y="8880856"/>
                    <a:pt x="230997" y="9245981"/>
                  </a:cubicBezTo>
                  <a:cubicBezTo>
                    <a:pt x="247634" y="9595231"/>
                    <a:pt x="288909" y="9944862"/>
                    <a:pt x="362696" y="10287000"/>
                  </a:cubicBezTo>
                  <a:lnTo>
                    <a:pt x="389493" y="10287000"/>
                  </a:lnTo>
                  <a:cubicBezTo>
                    <a:pt x="337804" y="10050272"/>
                    <a:pt x="303260" y="9809607"/>
                    <a:pt x="280400" y="9568561"/>
                  </a:cubicBezTo>
                  <a:cubicBezTo>
                    <a:pt x="247380" y="9220200"/>
                    <a:pt x="238998" y="8868156"/>
                    <a:pt x="264652" y="8519033"/>
                  </a:cubicBezTo>
                  <a:cubicBezTo>
                    <a:pt x="276971" y="8351520"/>
                    <a:pt x="297291" y="8184388"/>
                    <a:pt x="330311" y="8019542"/>
                  </a:cubicBezTo>
                  <a:cubicBezTo>
                    <a:pt x="364601" y="7848473"/>
                    <a:pt x="416797" y="7681976"/>
                    <a:pt x="469629" y="7515860"/>
                  </a:cubicBezTo>
                  <a:cubicBezTo>
                    <a:pt x="590406" y="7135749"/>
                    <a:pt x="723882" y="6751447"/>
                    <a:pt x="741535" y="6349492"/>
                  </a:cubicBezTo>
                  <a:cubicBezTo>
                    <a:pt x="777349" y="5538851"/>
                    <a:pt x="264906" y="4844288"/>
                    <a:pt x="170800" y="4055618"/>
                  </a:cubicBezTo>
                  <a:cubicBezTo>
                    <a:pt x="147559" y="3860546"/>
                    <a:pt x="149718" y="3660775"/>
                    <a:pt x="195946" y="3469132"/>
                  </a:cubicBezTo>
                  <a:cubicBezTo>
                    <a:pt x="215884" y="3386709"/>
                    <a:pt x="251825" y="3256788"/>
                    <a:pt x="315071" y="3163570"/>
                  </a:cubicBezTo>
                  <a:cubicBezTo>
                    <a:pt x="365744" y="3202051"/>
                    <a:pt x="425941" y="3226181"/>
                    <a:pt x="490584" y="3226181"/>
                  </a:cubicBezTo>
                  <a:cubicBezTo>
                    <a:pt x="510523" y="3226181"/>
                    <a:pt x="530843" y="3223895"/>
                    <a:pt x="551417" y="3219069"/>
                  </a:cubicBezTo>
                  <a:cubicBezTo>
                    <a:pt x="589644" y="3210052"/>
                    <a:pt x="671431" y="3177921"/>
                    <a:pt x="659112" y="3128772"/>
                  </a:cubicBezTo>
                  <a:cubicBezTo>
                    <a:pt x="644634" y="3070987"/>
                    <a:pt x="582278" y="3036443"/>
                    <a:pt x="527795" y="3027553"/>
                  </a:cubicBezTo>
                  <a:cubicBezTo>
                    <a:pt x="516238" y="3025648"/>
                    <a:pt x="505062" y="3024759"/>
                    <a:pt x="494267" y="3024759"/>
                  </a:cubicBezTo>
                  <a:cubicBezTo>
                    <a:pt x="417305" y="3024759"/>
                    <a:pt x="357489" y="3069844"/>
                    <a:pt x="311515" y="3129915"/>
                  </a:cubicBezTo>
                  <a:cubicBezTo>
                    <a:pt x="310753" y="3129280"/>
                    <a:pt x="309991" y="3128518"/>
                    <a:pt x="309229" y="3127883"/>
                  </a:cubicBezTo>
                  <a:cubicBezTo>
                    <a:pt x="169149" y="3001010"/>
                    <a:pt x="151115" y="2773553"/>
                    <a:pt x="123429" y="2598420"/>
                  </a:cubicBezTo>
                  <a:cubicBezTo>
                    <a:pt x="-11698" y="1746250"/>
                    <a:pt x="19289" y="879221"/>
                    <a:pt x="67422" y="21209"/>
                  </a:cubicBezTo>
                  <a:cubicBezTo>
                    <a:pt x="67803" y="14097"/>
                    <a:pt x="68184" y="6985"/>
                    <a:pt x="68565" y="0"/>
                  </a:cubicBezTo>
                  <a:close/>
                </a:path>
              </a:pathLst>
            </a:custGeom>
            <a:solidFill>
              <a:srgbClr val="AF1685"/>
            </a:solidFill>
          </p:spPr>
        </p:sp>
        <p:sp>
          <p:nvSpPr>
            <p:cNvPr name="Freeform 11" id="11"/>
            <p:cNvSpPr/>
            <p:nvPr/>
          </p:nvSpPr>
          <p:spPr>
            <a:xfrm flipH="false" flipV="false" rot="0">
              <a:off x="63500" y="63500"/>
              <a:ext cx="1057651" cy="10287000"/>
            </a:xfrm>
            <a:custGeom>
              <a:avLst/>
              <a:gdLst/>
              <a:ahLst/>
              <a:cxnLst/>
              <a:rect r="r" b="b" t="t" l="l"/>
              <a:pathLst>
                <a:path h="10287000" w="1057651">
                  <a:moveTo>
                    <a:pt x="0" y="0"/>
                  </a:moveTo>
                  <a:lnTo>
                    <a:pt x="0" y="10287000"/>
                  </a:lnTo>
                  <a:lnTo>
                    <a:pt x="1057650" y="10287000"/>
                  </a:lnTo>
                  <a:lnTo>
                    <a:pt x="1057650" y="0"/>
                  </a:lnTo>
                  <a:close/>
                </a:path>
              </a:pathLst>
            </a:custGeom>
            <a:solidFill>
              <a:srgbClr val="000000">
                <a:alpha val="0"/>
              </a:srgbClr>
            </a:solidFill>
          </p:spPr>
        </p:sp>
      </p:grpSp>
      <p:grpSp>
        <p:nvGrpSpPr>
          <p:cNvPr name="Group 12" id="12"/>
          <p:cNvGrpSpPr/>
          <p:nvPr/>
        </p:nvGrpSpPr>
        <p:grpSpPr>
          <a:xfrm rot="0">
            <a:off x="11994051" y="1595552"/>
            <a:ext cx="3783340" cy="465553"/>
            <a:chOff x="0" y="0"/>
            <a:chExt cx="3783343" cy="465557"/>
          </a:xfrm>
        </p:grpSpPr>
        <p:sp>
          <p:nvSpPr>
            <p:cNvPr name="Freeform 13" id="13"/>
            <p:cNvSpPr/>
            <p:nvPr/>
          </p:nvSpPr>
          <p:spPr>
            <a:xfrm flipH="false" flipV="false" rot="0">
              <a:off x="153428" y="171342"/>
              <a:ext cx="3476219" cy="89290"/>
            </a:xfrm>
            <a:custGeom>
              <a:avLst/>
              <a:gdLst/>
              <a:ahLst/>
              <a:cxnLst/>
              <a:rect r="r" b="b" t="t" l="l"/>
              <a:pathLst>
                <a:path h="89290" w="3476219">
                  <a:moveTo>
                    <a:pt x="3163" y="46593"/>
                  </a:moveTo>
                  <a:cubicBezTo>
                    <a:pt x="239510" y="89011"/>
                    <a:pt x="478905" y="101838"/>
                    <a:pt x="717919" y="75930"/>
                  </a:cubicBezTo>
                  <a:cubicBezTo>
                    <a:pt x="941058" y="51673"/>
                    <a:pt x="1163943" y="-3827"/>
                    <a:pt x="1389622" y="16239"/>
                  </a:cubicBezTo>
                  <a:cubicBezTo>
                    <a:pt x="1506970" y="26654"/>
                    <a:pt x="1621016" y="58023"/>
                    <a:pt x="1738237" y="70088"/>
                  </a:cubicBezTo>
                  <a:cubicBezTo>
                    <a:pt x="1795260" y="75930"/>
                    <a:pt x="1852537" y="77708"/>
                    <a:pt x="1909814" y="78470"/>
                  </a:cubicBezTo>
                  <a:cubicBezTo>
                    <a:pt x="1971663" y="79232"/>
                    <a:pt x="2033512" y="78978"/>
                    <a:pt x="2094980" y="71485"/>
                  </a:cubicBezTo>
                  <a:cubicBezTo>
                    <a:pt x="2139049" y="66151"/>
                    <a:pt x="2182483" y="57134"/>
                    <a:pt x="2226043" y="49133"/>
                  </a:cubicBezTo>
                  <a:cubicBezTo>
                    <a:pt x="2283320" y="38592"/>
                    <a:pt x="2340978" y="31353"/>
                    <a:pt x="2399144" y="27670"/>
                  </a:cubicBezTo>
                  <a:cubicBezTo>
                    <a:pt x="2502268" y="21319"/>
                    <a:pt x="2605773" y="20557"/>
                    <a:pt x="2709024" y="23478"/>
                  </a:cubicBezTo>
                  <a:cubicBezTo>
                    <a:pt x="2812910" y="26527"/>
                    <a:pt x="2916542" y="30591"/>
                    <a:pt x="3020555" y="30845"/>
                  </a:cubicBezTo>
                  <a:cubicBezTo>
                    <a:pt x="3149714" y="31226"/>
                    <a:pt x="3281286" y="33639"/>
                    <a:pt x="3409683" y="18525"/>
                  </a:cubicBezTo>
                  <a:cubicBezTo>
                    <a:pt x="3431019" y="15985"/>
                    <a:pt x="3452228" y="12810"/>
                    <a:pt x="3473183" y="8238"/>
                  </a:cubicBezTo>
                  <a:cubicBezTo>
                    <a:pt x="3478517" y="7095"/>
                    <a:pt x="3476231" y="-1033"/>
                    <a:pt x="3470897" y="110"/>
                  </a:cubicBezTo>
                  <a:cubicBezTo>
                    <a:pt x="3355835" y="24749"/>
                    <a:pt x="3234042" y="20811"/>
                    <a:pt x="3117075" y="21954"/>
                  </a:cubicBezTo>
                  <a:cubicBezTo>
                    <a:pt x="3000997" y="23097"/>
                    <a:pt x="2884919" y="20938"/>
                    <a:pt x="2768841" y="17001"/>
                  </a:cubicBezTo>
                  <a:cubicBezTo>
                    <a:pt x="2675115" y="13699"/>
                    <a:pt x="2581643" y="11921"/>
                    <a:pt x="2487917" y="15096"/>
                  </a:cubicBezTo>
                  <a:cubicBezTo>
                    <a:pt x="2424671" y="17255"/>
                    <a:pt x="2361552" y="20430"/>
                    <a:pt x="2298814" y="28686"/>
                  </a:cubicBezTo>
                  <a:cubicBezTo>
                    <a:pt x="2252840" y="34782"/>
                    <a:pt x="2207374" y="44180"/>
                    <a:pt x="2161782" y="52435"/>
                  </a:cubicBezTo>
                  <a:cubicBezTo>
                    <a:pt x="2046847" y="73390"/>
                    <a:pt x="1929753" y="73009"/>
                    <a:pt x="1813421" y="67167"/>
                  </a:cubicBezTo>
                  <a:cubicBezTo>
                    <a:pt x="1697978" y="61452"/>
                    <a:pt x="1586980" y="35163"/>
                    <a:pt x="1473188" y="17890"/>
                  </a:cubicBezTo>
                  <a:cubicBezTo>
                    <a:pt x="1365746" y="1507"/>
                    <a:pt x="1258050" y="-398"/>
                    <a:pt x="1150100" y="10143"/>
                  </a:cubicBezTo>
                  <a:cubicBezTo>
                    <a:pt x="1027799" y="22081"/>
                    <a:pt x="906768" y="43545"/>
                    <a:pt x="784975" y="59420"/>
                  </a:cubicBezTo>
                  <a:cubicBezTo>
                    <a:pt x="562471" y="88376"/>
                    <a:pt x="339332" y="87995"/>
                    <a:pt x="117082" y="56499"/>
                  </a:cubicBezTo>
                  <a:cubicBezTo>
                    <a:pt x="79744" y="51165"/>
                    <a:pt x="42533" y="45196"/>
                    <a:pt x="5322" y="38465"/>
                  </a:cubicBezTo>
                  <a:cubicBezTo>
                    <a:pt x="-12" y="37449"/>
                    <a:pt x="-2298" y="45704"/>
                    <a:pt x="3036" y="46593"/>
                  </a:cubicBezTo>
                  <a:close/>
                </a:path>
              </a:pathLst>
            </a:custGeom>
            <a:solidFill>
              <a:srgbClr val="AF1685"/>
            </a:solidFill>
          </p:spPr>
        </p:sp>
        <p:sp>
          <p:nvSpPr>
            <p:cNvPr name="Freeform 14" id="14"/>
            <p:cNvSpPr/>
            <p:nvPr/>
          </p:nvSpPr>
          <p:spPr>
            <a:xfrm flipH="false" flipV="false" rot="0">
              <a:off x="63500" y="63501"/>
              <a:ext cx="3656329" cy="338586"/>
            </a:xfrm>
            <a:custGeom>
              <a:avLst/>
              <a:gdLst/>
              <a:ahLst/>
              <a:cxnLst/>
              <a:rect r="r" b="b" t="t" l="l"/>
              <a:pathLst>
                <a:path h="338586" w="3656329">
                  <a:moveTo>
                    <a:pt x="0" y="338586"/>
                  </a:moveTo>
                  <a:lnTo>
                    <a:pt x="3656329" y="338586"/>
                  </a:lnTo>
                  <a:lnTo>
                    <a:pt x="3656329" y="0"/>
                  </a:lnTo>
                  <a:lnTo>
                    <a:pt x="0" y="0"/>
                  </a:lnTo>
                  <a:close/>
                </a:path>
              </a:pathLst>
            </a:custGeom>
            <a:solidFill>
              <a:srgbClr val="000000">
                <a:alpha val="0"/>
              </a:srgbClr>
            </a:solidFill>
          </p:spPr>
        </p:sp>
      </p:grpSp>
      <p:sp>
        <p:nvSpPr>
          <p:cNvPr name="TextBox 15" id="15"/>
          <p:cNvSpPr txBox="true"/>
          <p:nvPr/>
        </p:nvSpPr>
        <p:spPr>
          <a:xfrm rot="0">
            <a:off x="3776996" y="7264708"/>
            <a:ext cx="1354931" cy="1673695"/>
          </a:xfrm>
          <a:prstGeom prst="rect">
            <a:avLst/>
          </a:prstGeom>
        </p:spPr>
        <p:txBody>
          <a:bodyPr anchor="t" rtlCol="false" tIns="0" lIns="0" bIns="0" rIns="0">
            <a:spAutoFit/>
          </a:bodyPr>
          <a:lstStyle/>
          <a:p>
            <a:pPr algn="ctr">
              <a:lnSpc>
                <a:spcPts val="4500"/>
              </a:lnSpc>
            </a:pPr>
            <a:r>
              <a:rPr lang="en-US" sz="2399">
                <a:solidFill>
                  <a:srgbClr val="172243"/>
                </a:solidFill>
                <a:latin typeface="Manrope"/>
                <a:ea typeface="Manrope"/>
                <a:cs typeface="Manrope"/>
                <a:sym typeface="Manrope"/>
              </a:rPr>
              <a:t>Trött Stressad Sjuk</a:t>
            </a:r>
          </a:p>
        </p:txBody>
      </p:sp>
      <p:sp>
        <p:nvSpPr>
          <p:cNvPr name="TextBox 16" id="16"/>
          <p:cNvSpPr txBox="true"/>
          <p:nvPr/>
        </p:nvSpPr>
        <p:spPr>
          <a:xfrm rot="0">
            <a:off x="11571970" y="2022920"/>
            <a:ext cx="4642171" cy="2512009"/>
          </a:xfrm>
          <a:prstGeom prst="rect">
            <a:avLst/>
          </a:prstGeom>
        </p:spPr>
        <p:txBody>
          <a:bodyPr anchor="t" rtlCol="false" tIns="0" lIns="0" bIns="0" rIns="0">
            <a:spAutoFit/>
          </a:bodyPr>
          <a:lstStyle/>
          <a:p>
            <a:pPr algn="ctr">
              <a:lnSpc>
                <a:spcPts val="3300"/>
              </a:lnSpc>
            </a:pPr>
            <a:r>
              <a:rPr lang="en-US" sz="2400">
                <a:solidFill>
                  <a:srgbClr val="172243"/>
                </a:solidFill>
                <a:latin typeface="Manrope"/>
                <a:ea typeface="Manrope"/>
                <a:cs typeface="Manrope"/>
                <a:sym typeface="Manrope"/>
              </a:rPr>
              <a:t>Trött Hungrig Utvecklingsfas/stress Sjuk Har andra behov som inte mötts Har för höga krav för sin mognad</a:t>
            </a:r>
          </a:p>
        </p:txBody>
      </p:sp>
      <p:sp>
        <p:nvSpPr>
          <p:cNvPr name="TextBox 17" id="17"/>
          <p:cNvSpPr txBox="true"/>
          <p:nvPr/>
        </p:nvSpPr>
        <p:spPr>
          <a:xfrm rot="0">
            <a:off x="3440878" y="5943067"/>
            <a:ext cx="2040712" cy="634289"/>
          </a:xfrm>
          <a:prstGeom prst="rect">
            <a:avLst/>
          </a:prstGeom>
        </p:spPr>
        <p:txBody>
          <a:bodyPr anchor="t" rtlCol="false" tIns="0" lIns="0" bIns="0" rIns="0">
            <a:spAutoFit/>
          </a:bodyPr>
          <a:lstStyle/>
          <a:p>
            <a:pPr algn="l">
              <a:lnSpc>
                <a:spcPts val="5040"/>
              </a:lnSpc>
            </a:pPr>
            <a:r>
              <a:rPr lang="en-US" sz="3600">
                <a:solidFill>
                  <a:srgbClr val="AF1685"/>
                </a:solidFill>
                <a:latin typeface="Manrope"/>
                <a:ea typeface="Manrope"/>
                <a:cs typeface="Manrope"/>
                <a:sym typeface="Manrope"/>
              </a:rPr>
              <a:t>Föräldern</a:t>
            </a:r>
          </a:p>
        </p:txBody>
      </p:sp>
      <p:sp>
        <p:nvSpPr>
          <p:cNvPr name="TextBox 18" id="18"/>
          <p:cNvSpPr txBox="true"/>
          <p:nvPr/>
        </p:nvSpPr>
        <p:spPr>
          <a:xfrm rot="0">
            <a:off x="13070443" y="931735"/>
            <a:ext cx="1449391" cy="634289"/>
          </a:xfrm>
          <a:prstGeom prst="rect">
            <a:avLst/>
          </a:prstGeom>
        </p:spPr>
        <p:txBody>
          <a:bodyPr anchor="t" rtlCol="false" tIns="0" lIns="0" bIns="0" rIns="0">
            <a:spAutoFit/>
          </a:bodyPr>
          <a:lstStyle/>
          <a:p>
            <a:pPr algn="l">
              <a:lnSpc>
                <a:spcPts val="5040"/>
              </a:lnSpc>
            </a:pPr>
            <a:r>
              <a:rPr lang="en-US" sz="3600">
                <a:solidFill>
                  <a:srgbClr val="AF1685"/>
                </a:solidFill>
                <a:latin typeface="Manrope"/>
                <a:ea typeface="Manrope"/>
                <a:cs typeface="Manrope"/>
                <a:sym typeface="Manrope"/>
              </a:rPr>
              <a:t>Barnet</a:t>
            </a:r>
          </a:p>
        </p:txBody>
      </p:sp>
      <p:sp>
        <p:nvSpPr>
          <p:cNvPr name="TextBox 19" id="19"/>
          <p:cNvSpPr txBox="true"/>
          <p:nvPr/>
        </p:nvSpPr>
        <p:spPr>
          <a:xfrm rot="0">
            <a:off x="15182621" y="668912"/>
            <a:ext cx="2383403" cy="384934"/>
          </a:xfrm>
          <a:prstGeom prst="rect">
            <a:avLst/>
          </a:prstGeom>
        </p:spPr>
        <p:txBody>
          <a:bodyPr anchor="t" rtlCol="false" tIns="0" lIns="0" bIns="0" rIns="0">
            <a:spAutoFit/>
          </a:bodyPr>
          <a:lstStyle/>
          <a:p>
            <a:pPr algn="l">
              <a:lnSpc>
                <a:spcPts val="3079"/>
              </a:lnSpc>
            </a:pPr>
            <a:r>
              <a:rPr lang="en-US" sz="2199">
                <a:solidFill>
                  <a:srgbClr val="AF1685"/>
                </a:solidFill>
                <a:latin typeface="Manrope"/>
                <a:ea typeface="Manrope"/>
                <a:cs typeface="Manrope"/>
                <a:sym typeface="Manrope"/>
              </a:rPr>
              <a:t>Trygghet Ur Stöd.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F4F3"/>
        </a:solidFill>
      </p:bgPr>
    </p:bg>
    <p:spTree>
      <p:nvGrpSpPr>
        <p:cNvPr id="1" name=""/>
        <p:cNvGrpSpPr/>
        <p:nvPr/>
      </p:nvGrpSpPr>
      <p:grpSpPr>
        <a:xfrm>
          <a:off x="0" y="0"/>
          <a:ext cx="0" cy="0"/>
          <a:chOff x="0" y="0"/>
          <a:chExt cx="0" cy="0"/>
        </a:xfrm>
      </p:grpSpPr>
      <p:grpSp>
        <p:nvGrpSpPr>
          <p:cNvPr name="Group 2" id="2"/>
          <p:cNvGrpSpPr/>
          <p:nvPr/>
        </p:nvGrpSpPr>
        <p:grpSpPr>
          <a:xfrm rot="0">
            <a:off x="0" y="0"/>
            <a:ext cx="10013204" cy="10287000"/>
            <a:chOff x="0" y="0"/>
            <a:chExt cx="13350939" cy="13716000"/>
          </a:xfrm>
        </p:grpSpPr>
        <p:sp>
          <p:nvSpPr>
            <p:cNvPr name="Freeform 3" id="3"/>
            <p:cNvSpPr/>
            <p:nvPr/>
          </p:nvSpPr>
          <p:spPr>
            <a:xfrm flipH="false" flipV="false" rot="0">
              <a:off x="0" y="0"/>
              <a:ext cx="13350944" cy="13716000"/>
            </a:xfrm>
            <a:custGeom>
              <a:avLst/>
              <a:gdLst/>
              <a:ahLst/>
              <a:cxnLst/>
              <a:rect r="r" b="b" t="t" l="l"/>
              <a:pathLst>
                <a:path h="13716000" w="13350944">
                  <a:moveTo>
                    <a:pt x="0" y="0"/>
                  </a:moveTo>
                  <a:lnTo>
                    <a:pt x="0" y="13716000"/>
                  </a:lnTo>
                  <a:lnTo>
                    <a:pt x="11151997" y="13716000"/>
                  </a:lnTo>
                  <a:cubicBezTo>
                    <a:pt x="11941683" y="12912217"/>
                    <a:pt x="12451842" y="11859641"/>
                    <a:pt x="12802616" y="10783951"/>
                  </a:cubicBezTo>
                  <a:cubicBezTo>
                    <a:pt x="14019785" y="7067677"/>
                    <a:pt x="13218668" y="2510536"/>
                    <a:pt x="10318242" y="0"/>
                  </a:cubicBezTo>
                  <a:close/>
                </a:path>
              </a:pathLst>
            </a:custGeom>
            <a:blipFill>
              <a:blip r:embed="rId2"/>
              <a:stretch>
                <a:fillRect l="-67207" t="-16201" r="-46656" b="-22477"/>
              </a:stretch>
            </a:blipFill>
          </p:spPr>
        </p:sp>
      </p:grpSp>
      <p:grpSp>
        <p:nvGrpSpPr>
          <p:cNvPr name="Group 4" id="4"/>
          <p:cNvGrpSpPr/>
          <p:nvPr/>
        </p:nvGrpSpPr>
        <p:grpSpPr>
          <a:xfrm rot="0">
            <a:off x="6257887" y="-1149582"/>
            <a:ext cx="4336828" cy="13031410"/>
            <a:chOff x="0" y="0"/>
            <a:chExt cx="4336821" cy="13031407"/>
          </a:xfrm>
        </p:grpSpPr>
        <p:sp>
          <p:nvSpPr>
            <p:cNvPr name="Freeform 5" id="5"/>
            <p:cNvSpPr/>
            <p:nvPr/>
          </p:nvSpPr>
          <p:spPr>
            <a:xfrm flipH="false" flipV="false" rot="0">
              <a:off x="1703577" y="1149477"/>
              <a:ext cx="2279227" cy="10287254"/>
            </a:xfrm>
            <a:custGeom>
              <a:avLst/>
              <a:gdLst/>
              <a:ahLst/>
              <a:cxnLst/>
              <a:rect r="r" b="b" t="t" l="l"/>
              <a:pathLst>
                <a:path h="10287254" w="2279227">
                  <a:moveTo>
                    <a:pt x="1943098" y="5416169"/>
                  </a:moveTo>
                  <a:cubicBezTo>
                    <a:pt x="2043428" y="5416169"/>
                    <a:pt x="2148457" y="5468366"/>
                    <a:pt x="2203575" y="5550535"/>
                  </a:cubicBezTo>
                  <a:cubicBezTo>
                    <a:pt x="2278378" y="5662168"/>
                    <a:pt x="2219323" y="5793232"/>
                    <a:pt x="2100706" y="5841619"/>
                  </a:cubicBezTo>
                  <a:cubicBezTo>
                    <a:pt x="2059938" y="5858256"/>
                    <a:pt x="2020441" y="5865749"/>
                    <a:pt x="1982341" y="5865749"/>
                  </a:cubicBezTo>
                  <a:cubicBezTo>
                    <a:pt x="1835276" y="5865749"/>
                    <a:pt x="1708657" y="5754751"/>
                    <a:pt x="1609216" y="5630037"/>
                  </a:cubicBezTo>
                  <a:cubicBezTo>
                    <a:pt x="1678939" y="5526151"/>
                    <a:pt x="1770252" y="5443855"/>
                    <a:pt x="1892807" y="5420741"/>
                  </a:cubicBezTo>
                  <a:cubicBezTo>
                    <a:pt x="1909190" y="5417693"/>
                    <a:pt x="1926081" y="5416169"/>
                    <a:pt x="1942971" y="5416169"/>
                  </a:cubicBezTo>
                  <a:close/>
                  <a:moveTo>
                    <a:pt x="496696" y="127"/>
                  </a:moveTo>
                  <a:cubicBezTo>
                    <a:pt x="724534" y="354457"/>
                    <a:pt x="890523" y="750697"/>
                    <a:pt x="978280" y="1160145"/>
                  </a:cubicBezTo>
                  <a:cubicBezTo>
                    <a:pt x="1236471" y="2364994"/>
                    <a:pt x="830579" y="3615182"/>
                    <a:pt x="1164589" y="4812284"/>
                  </a:cubicBezTo>
                  <a:cubicBezTo>
                    <a:pt x="1235836" y="5067681"/>
                    <a:pt x="1341373" y="5314950"/>
                    <a:pt x="1489709" y="5535422"/>
                  </a:cubicBezTo>
                  <a:cubicBezTo>
                    <a:pt x="1510918" y="5567045"/>
                    <a:pt x="1533905" y="5599811"/>
                    <a:pt x="1558797" y="5632323"/>
                  </a:cubicBezTo>
                  <a:cubicBezTo>
                    <a:pt x="1460880" y="5782564"/>
                    <a:pt x="1405762" y="5967984"/>
                    <a:pt x="1359788" y="6132703"/>
                  </a:cubicBezTo>
                  <a:cubicBezTo>
                    <a:pt x="1279270" y="6421120"/>
                    <a:pt x="1237868" y="6718554"/>
                    <a:pt x="1205737" y="7015734"/>
                  </a:cubicBezTo>
                  <a:cubicBezTo>
                    <a:pt x="1142999" y="7596124"/>
                    <a:pt x="1112519" y="8186420"/>
                    <a:pt x="908049" y="8739251"/>
                  </a:cubicBezTo>
                  <a:cubicBezTo>
                    <a:pt x="697864" y="9307449"/>
                    <a:pt x="352933" y="9799447"/>
                    <a:pt x="0" y="10287254"/>
                  </a:cubicBezTo>
                  <a:lnTo>
                    <a:pt x="50419" y="10287254"/>
                  </a:lnTo>
                  <a:cubicBezTo>
                    <a:pt x="296291" y="9945878"/>
                    <a:pt x="537845" y="9601835"/>
                    <a:pt x="733678" y="9229090"/>
                  </a:cubicBezTo>
                  <a:cubicBezTo>
                    <a:pt x="846454" y="9014460"/>
                    <a:pt x="942974" y="8790686"/>
                    <a:pt x="1013332" y="8558403"/>
                  </a:cubicBezTo>
                  <a:cubicBezTo>
                    <a:pt x="1097152" y="8281924"/>
                    <a:pt x="1142872" y="7995666"/>
                    <a:pt x="1176527" y="7709281"/>
                  </a:cubicBezTo>
                  <a:cubicBezTo>
                    <a:pt x="1242694" y="7145274"/>
                    <a:pt x="1261236" y="6568186"/>
                    <a:pt x="1436623" y="6023610"/>
                  </a:cubicBezTo>
                  <a:cubicBezTo>
                    <a:pt x="1471548" y="5915025"/>
                    <a:pt x="1517522" y="5781294"/>
                    <a:pt x="1586102" y="5666867"/>
                  </a:cubicBezTo>
                  <a:cubicBezTo>
                    <a:pt x="1689353" y="5793613"/>
                    <a:pt x="1821052" y="5906262"/>
                    <a:pt x="1983230" y="5906262"/>
                  </a:cubicBezTo>
                  <a:cubicBezTo>
                    <a:pt x="2003042" y="5906262"/>
                    <a:pt x="2023362" y="5904611"/>
                    <a:pt x="2044063" y="5901055"/>
                  </a:cubicBezTo>
                  <a:cubicBezTo>
                    <a:pt x="2230118" y="5869178"/>
                    <a:pt x="2355721" y="5673217"/>
                    <a:pt x="2226054" y="5509641"/>
                  </a:cubicBezTo>
                  <a:cubicBezTo>
                    <a:pt x="2156458" y="5421884"/>
                    <a:pt x="2055874" y="5379974"/>
                    <a:pt x="1953131" y="5379974"/>
                  </a:cubicBezTo>
                  <a:cubicBezTo>
                    <a:pt x="1864359" y="5379974"/>
                    <a:pt x="1773935" y="5411216"/>
                    <a:pt x="1700529" y="5471287"/>
                  </a:cubicBezTo>
                  <a:cubicBezTo>
                    <a:pt x="1656079" y="5507609"/>
                    <a:pt x="1617471" y="5550027"/>
                    <a:pt x="1583562" y="5596509"/>
                  </a:cubicBezTo>
                  <a:cubicBezTo>
                    <a:pt x="1544192" y="5543931"/>
                    <a:pt x="1509648" y="5490337"/>
                    <a:pt x="1480438" y="5442966"/>
                  </a:cubicBezTo>
                  <a:cubicBezTo>
                    <a:pt x="1340738" y="5216779"/>
                    <a:pt x="1244726" y="4966462"/>
                    <a:pt x="1181226" y="4708779"/>
                  </a:cubicBezTo>
                  <a:cubicBezTo>
                    <a:pt x="896111" y="3553333"/>
                    <a:pt x="1259966" y="2357374"/>
                    <a:pt x="1028953" y="1196594"/>
                  </a:cubicBezTo>
                  <a:cubicBezTo>
                    <a:pt x="944371" y="772033"/>
                    <a:pt x="776223" y="365760"/>
                    <a:pt x="544830" y="0"/>
                  </a:cubicBezTo>
                  <a:close/>
                </a:path>
              </a:pathLst>
            </a:custGeom>
            <a:solidFill>
              <a:srgbClr val="AF1685"/>
            </a:solidFill>
          </p:spPr>
        </p:sp>
        <p:sp>
          <p:nvSpPr>
            <p:cNvPr name="Freeform 6" id="6"/>
            <p:cNvSpPr/>
            <p:nvPr/>
          </p:nvSpPr>
          <p:spPr>
            <a:xfrm flipH="false" flipV="false" rot="0">
              <a:off x="63500" y="1149604"/>
              <a:ext cx="4209793" cy="10287000"/>
            </a:xfrm>
            <a:custGeom>
              <a:avLst/>
              <a:gdLst/>
              <a:ahLst/>
              <a:cxnLst/>
              <a:rect r="r" b="b" t="t" l="l"/>
              <a:pathLst>
                <a:path h="10287000" w="4209793">
                  <a:moveTo>
                    <a:pt x="0" y="0"/>
                  </a:moveTo>
                  <a:lnTo>
                    <a:pt x="0" y="10287000"/>
                  </a:lnTo>
                  <a:lnTo>
                    <a:pt x="4209793" y="10287000"/>
                  </a:lnTo>
                  <a:lnTo>
                    <a:pt x="4209793" y="0"/>
                  </a:lnTo>
                  <a:close/>
                </a:path>
              </a:pathLst>
            </a:custGeom>
            <a:solidFill>
              <a:srgbClr val="000000">
                <a:alpha val="0"/>
              </a:srgbClr>
            </a:solidFill>
          </p:spPr>
        </p:sp>
      </p:grpSp>
      <p:grpSp>
        <p:nvGrpSpPr>
          <p:cNvPr name="Group 7" id="7"/>
          <p:cNvGrpSpPr/>
          <p:nvPr/>
        </p:nvGrpSpPr>
        <p:grpSpPr>
          <a:xfrm rot="0">
            <a:off x="10929280" y="4478655"/>
            <a:ext cx="104775" cy="104775"/>
            <a:chOff x="0" y="0"/>
            <a:chExt cx="104775" cy="104775"/>
          </a:xfrm>
        </p:grpSpPr>
        <p:sp>
          <p:nvSpPr>
            <p:cNvPr name="Freeform 8" id="8"/>
            <p:cNvSpPr/>
            <p:nvPr/>
          </p:nvSpPr>
          <p:spPr>
            <a:xfrm flipH="false" flipV="false" rot="0">
              <a:off x="0" y="127"/>
              <a:ext cx="104775" cy="104394"/>
            </a:xfrm>
            <a:custGeom>
              <a:avLst/>
              <a:gdLst/>
              <a:ahLst/>
              <a:cxnLst/>
              <a:rect r="r" b="b" t="t" l="l"/>
              <a:pathLst>
                <a:path h="104394" w="104775">
                  <a:moveTo>
                    <a:pt x="104775" y="52197"/>
                  </a:moveTo>
                  <a:cubicBezTo>
                    <a:pt x="104775" y="55626"/>
                    <a:pt x="104394" y="59055"/>
                    <a:pt x="103759" y="62357"/>
                  </a:cubicBezTo>
                  <a:cubicBezTo>
                    <a:pt x="103124" y="65659"/>
                    <a:pt x="102108" y="68961"/>
                    <a:pt x="100838" y="72136"/>
                  </a:cubicBezTo>
                  <a:cubicBezTo>
                    <a:pt x="99568" y="75311"/>
                    <a:pt x="97917" y="78359"/>
                    <a:pt x="96012" y="81153"/>
                  </a:cubicBezTo>
                  <a:cubicBezTo>
                    <a:pt x="94107" y="83947"/>
                    <a:pt x="91948" y="86614"/>
                    <a:pt x="89535" y="89154"/>
                  </a:cubicBezTo>
                  <a:cubicBezTo>
                    <a:pt x="87122" y="91694"/>
                    <a:pt x="84455" y="93726"/>
                    <a:pt x="81534" y="95631"/>
                  </a:cubicBezTo>
                  <a:cubicBezTo>
                    <a:pt x="78613" y="97536"/>
                    <a:pt x="75692" y="99187"/>
                    <a:pt x="72517" y="100457"/>
                  </a:cubicBezTo>
                  <a:cubicBezTo>
                    <a:pt x="69342" y="101727"/>
                    <a:pt x="66040" y="102743"/>
                    <a:pt x="62738" y="103378"/>
                  </a:cubicBezTo>
                  <a:cubicBezTo>
                    <a:pt x="59436" y="104013"/>
                    <a:pt x="56007" y="104394"/>
                    <a:pt x="52578" y="104394"/>
                  </a:cubicBezTo>
                  <a:cubicBezTo>
                    <a:pt x="49149" y="104394"/>
                    <a:pt x="45720" y="104013"/>
                    <a:pt x="42418" y="103378"/>
                  </a:cubicBezTo>
                  <a:cubicBezTo>
                    <a:pt x="39116" y="102743"/>
                    <a:pt x="35814" y="101727"/>
                    <a:pt x="32639" y="100457"/>
                  </a:cubicBezTo>
                  <a:cubicBezTo>
                    <a:pt x="29464" y="99187"/>
                    <a:pt x="26416" y="97536"/>
                    <a:pt x="23622" y="95631"/>
                  </a:cubicBezTo>
                  <a:cubicBezTo>
                    <a:pt x="20828" y="93726"/>
                    <a:pt x="18161" y="91567"/>
                    <a:pt x="15621" y="89154"/>
                  </a:cubicBezTo>
                  <a:cubicBezTo>
                    <a:pt x="13081" y="86741"/>
                    <a:pt x="11049" y="84074"/>
                    <a:pt x="9144" y="81153"/>
                  </a:cubicBezTo>
                  <a:cubicBezTo>
                    <a:pt x="7239" y="78232"/>
                    <a:pt x="5334" y="75438"/>
                    <a:pt x="3937" y="72263"/>
                  </a:cubicBezTo>
                  <a:cubicBezTo>
                    <a:pt x="2540" y="69088"/>
                    <a:pt x="1651" y="65913"/>
                    <a:pt x="1016" y="62484"/>
                  </a:cubicBezTo>
                  <a:cubicBezTo>
                    <a:pt x="381" y="59055"/>
                    <a:pt x="0" y="55753"/>
                    <a:pt x="0" y="52197"/>
                  </a:cubicBezTo>
                  <a:cubicBezTo>
                    <a:pt x="0" y="48641"/>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grpSp>
      <p:grpSp>
        <p:nvGrpSpPr>
          <p:cNvPr name="Group 9" id="9"/>
          <p:cNvGrpSpPr/>
          <p:nvPr/>
        </p:nvGrpSpPr>
        <p:grpSpPr>
          <a:xfrm rot="0">
            <a:off x="10929280" y="5735955"/>
            <a:ext cx="104775" cy="104775"/>
            <a:chOff x="0" y="0"/>
            <a:chExt cx="104775" cy="104775"/>
          </a:xfrm>
        </p:grpSpPr>
        <p:sp>
          <p:nvSpPr>
            <p:cNvPr name="Freeform 10" id="10"/>
            <p:cNvSpPr/>
            <p:nvPr/>
          </p:nvSpPr>
          <p:spPr>
            <a:xfrm flipH="false" flipV="false" rot="0">
              <a:off x="0" y="127"/>
              <a:ext cx="104775" cy="104394"/>
            </a:xfrm>
            <a:custGeom>
              <a:avLst/>
              <a:gdLst/>
              <a:ahLst/>
              <a:cxnLst/>
              <a:rect r="r" b="b" t="t" l="l"/>
              <a:pathLst>
                <a:path h="104394" w="104775">
                  <a:moveTo>
                    <a:pt x="104775" y="52197"/>
                  </a:moveTo>
                  <a:cubicBezTo>
                    <a:pt x="104775" y="55626"/>
                    <a:pt x="104394" y="59055"/>
                    <a:pt x="103759" y="62357"/>
                  </a:cubicBezTo>
                  <a:cubicBezTo>
                    <a:pt x="103124" y="65659"/>
                    <a:pt x="102108" y="68961"/>
                    <a:pt x="100838" y="72136"/>
                  </a:cubicBezTo>
                  <a:cubicBezTo>
                    <a:pt x="99568" y="75311"/>
                    <a:pt x="97917" y="78359"/>
                    <a:pt x="96012" y="81153"/>
                  </a:cubicBezTo>
                  <a:cubicBezTo>
                    <a:pt x="94107" y="83947"/>
                    <a:pt x="91948" y="86614"/>
                    <a:pt x="89535" y="89154"/>
                  </a:cubicBezTo>
                  <a:cubicBezTo>
                    <a:pt x="87122" y="91694"/>
                    <a:pt x="84455" y="93726"/>
                    <a:pt x="81534" y="95631"/>
                  </a:cubicBezTo>
                  <a:cubicBezTo>
                    <a:pt x="78613" y="97536"/>
                    <a:pt x="75692" y="99187"/>
                    <a:pt x="72517" y="100457"/>
                  </a:cubicBezTo>
                  <a:cubicBezTo>
                    <a:pt x="69342" y="101727"/>
                    <a:pt x="66040" y="102743"/>
                    <a:pt x="62738" y="103378"/>
                  </a:cubicBezTo>
                  <a:cubicBezTo>
                    <a:pt x="59436" y="104013"/>
                    <a:pt x="56007" y="104394"/>
                    <a:pt x="52578" y="104394"/>
                  </a:cubicBezTo>
                  <a:cubicBezTo>
                    <a:pt x="49149" y="104394"/>
                    <a:pt x="45720" y="104013"/>
                    <a:pt x="42418" y="103378"/>
                  </a:cubicBezTo>
                  <a:cubicBezTo>
                    <a:pt x="39116" y="102743"/>
                    <a:pt x="35814" y="101727"/>
                    <a:pt x="32639" y="100457"/>
                  </a:cubicBezTo>
                  <a:cubicBezTo>
                    <a:pt x="29464" y="99187"/>
                    <a:pt x="26416" y="97536"/>
                    <a:pt x="23622" y="95631"/>
                  </a:cubicBezTo>
                  <a:cubicBezTo>
                    <a:pt x="20828" y="93726"/>
                    <a:pt x="18161" y="91567"/>
                    <a:pt x="15621" y="89154"/>
                  </a:cubicBezTo>
                  <a:cubicBezTo>
                    <a:pt x="13081" y="86741"/>
                    <a:pt x="11049" y="84074"/>
                    <a:pt x="9144" y="81153"/>
                  </a:cubicBezTo>
                  <a:cubicBezTo>
                    <a:pt x="7239" y="78232"/>
                    <a:pt x="5334" y="75438"/>
                    <a:pt x="3937" y="72263"/>
                  </a:cubicBezTo>
                  <a:cubicBezTo>
                    <a:pt x="2540" y="69088"/>
                    <a:pt x="1651" y="65913"/>
                    <a:pt x="1016" y="62484"/>
                  </a:cubicBezTo>
                  <a:cubicBezTo>
                    <a:pt x="381" y="59055"/>
                    <a:pt x="0" y="55753"/>
                    <a:pt x="0" y="52197"/>
                  </a:cubicBezTo>
                  <a:cubicBezTo>
                    <a:pt x="0" y="48641"/>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grpSp>
      <p:sp>
        <p:nvSpPr>
          <p:cNvPr name="TextBox 11" id="11"/>
          <p:cNvSpPr txBox="true"/>
          <p:nvPr/>
        </p:nvSpPr>
        <p:spPr>
          <a:xfrm rot="0">
            <a:off x="15182621" y="668912"/>
            <a:ext cx="2383403" cy="384934"/>
          </a:xfrm>
          <a:prstGeom prst="rect">
            <a:avLst/>
          </a:prstGeom>
        </p:spPr>
        <p:txBody>
          <a:bodyPr anchor="t" rtlCol="false" tIns="0" lIns="0" bIns="0" rIns="0">
            <a:spAutoFit/>
          </a:bodyPr>
          <a:lstStyle/>
          <a:p>
            <a:pPr algn="l">
              <a:lnSpc>
                <a:spcPts val="3079"/>
              </a:lnSpc>
            </a:pPr>
            <a:r>
              <a:rPr lang="en-US" sz="2199">
                <a:solidFill>
                  <a:srgbClr val="AF1685"/>
                </a:solidFill>
                <a:latin typeface="Manrope"/>
                <a:ea typeface="Manrope"/>
                <a:cs typeface="Manrope"/>
                <a:sym typeface="Manrope"/>
              </a:rPr>
              <a:t>Trygghet Ur Stöd. </a:t>
            </a:r>
          </a:p>
        </p:txBody>
      </p:sp>
      <p:sp>
        <p:nvSpPr>
          <p:cNvPr name="TextBox 12" id="12"/>
          <p:cNvSpPr txBox="true"/>
          <p:nvPr/>
        </p:nvSpPr>
        <p:spPr>
          <a:xfrm rot="0">
            <a:off x="10691155" y="2560606"/>
            <a:ext cx="1037320" cy="634175"/>
          </a:xfrm>
          <a:prstGeom prst="rect">
            <a:avLst/>
          </a:prstGeom>
        </p:spPr>
        <p:txBody>
          <a:bodyPr anchor="t" rtlCol="false" tIns="0" lIns="0" bIns="0" rIns="0">
            <a:spAutoFit/>
          </a:bodyPr>
          <a:lstStyle/>
          <a:p>
            <a:pPr algn="l">
              <a:lnSpc>
                <a:spcPts val="5038"/>
              </a:lnSpc>
            </a:pPr>
            <a:r>
              <a:rPr lang="en-US" sz="3599">
                <a:solidFill>
                  <a:srgbClr val="AF1685"/>
                </a:solidFill>
                <a:latin typeface="Manrope"/>
                <a:ea typeface="Manrope"/>
                <a:cs typeface="Manrope"/>
                <a:sym typeface="Manrope"/>
              </a:rPr>
              <a:t>Bråk </a:t>
            </a:r>
          </a:p>
        </p:txBody>
      </p:sp>
      <p:sp>
        <p:nvSpPr>
          <p:cNvPr name="TextBox 13" id="13"/>
          <p:cNvSpPr txBox="true"/>
          <p:nvPr/>
        </p:nvSpPr>
        <p:spPr>
          <a:xfrm rot="0">
            <a:off x="10691155" y="3860292"/>
            <a:ext cx="3874551" cy="416509"/>
          </a:xfrm>
          <a:prstGeom prst="rect">
            <a:avLst/>
          </a:prstGeom>
        </p:spPr>
        <p:txBody>
          <a:bodyPr anchor="t" rtlCol="false" tIns="0" lIns="0" bIns="0" rIns="0">
            <a:spAutoFit/>
          </a:bodyPr>
          <a:lstStyle/>
          <a:p>
            <a:pPr algn="l">
              <a:lnSpc>
                <a:spcPts val="3300"/>
              </a:lnSpc>
            </a:pPr>
            <a:r>
              <a:rPr lang="en-US" sz="2400">
                <a:solidFill>
                  <a:srgbClr val="000000"/>
                </a:solidFill>
                <a:latin typeface="Manrope"/>
                <a:ea typeface="Manrope"/>
                <a:cs typeface="Manrope"/>
                <a:sym typeface="Manrope"/>
              </a:rPr>
              <a:t>Bråk händer, så är det bara.</a:t>
            </a:r>
          </a:p>
        </p:txBody>
      </p:sp>
      <p:sp>
        <p:nvSpPr>
          <p:cNvPr name="TextBox 14" id="14"/>
          <p:cNvSpPr txBox="true"/>
          <p:nvPr/>
        </p:nvSpPr>
        <p:spPr>
          <a:xfrm rot="0">
            <a:off x="11209230" y="4279392"/>
            <a:ext cx="6433071" cy="2512009"/>
          </a:xfrm>
          <a:prstGeom prst="rect">
            <a:avLst/>
          </a:prstGeom>
        </p:spPr>
        <p:txBody>
          <a:bodyPr anchor="t" rtlCol="false" tIns="0" lIns="0" bIns="0" rIns="0">
            <a:spAutoFit/>
          </a:bodyPr>
          <a:lstStyle/>
          <a:p>
            <a:pPr algn="just">
              <a:lnSpc>
                <a:spcPts val="3300"/>
              </a:lnSpc>
            </a:pPr>
            <a:r>
              <a:rPr lang="en-US" sz="2400">
                <a:solidFill>
                  <a:srgbClr val="000000"/>
                </a:solidFill>
                <a:latin typeface="Manrope"/>
                <a:ea typeface="Manrope"/>
                <a:cs typeface="Manrope"/>
                <a:sym typeface="Manrope"/>
              </a:rPr>
              <a:t>Prova strategier för att lugna dig, till exempel genom att sänka röstläget, gå undan eller ta ett djupt andetag. Det går inte att reda ut en konflikt när du eller ditt barn är upprört. Du får bara acceptera att du i stunden inte kan lösa det svåra.</a:t>
            </a:r>
          </a:p>
        </p:txBody>
      </p:sp>
      <p:sp>
        <p:nvSpPr>
          <p:cNvPr name="TextBox 15" id="15"/>
          <p:cNvSpPr txBox="true"/>
          <p:nvPr/>
        </p:nvSpPr>
        <p:spPr>
          <a:xfrm rot="0">
            <a:off x="10691155" y="7213092"/>
            <a:ext cx="6359233" cy="416509"/>
          </a:xfrm>
          <a:prstGeom prst="rect">
            <a:avLst/>
          </a:prstGeom>
        </p:spPr>
        <p:txBody>
          <a:bodyPr anchor="t" rtlCol="false" tIns="0" lIns="0" bIns="0" rIns="0">
            <a:spAutoFit/>
          </a:bodyPr>
          <a:lstStyle/>
          <a:p>
            <a:pPr algn="l">
              <a:lnSpc>
                <a:spcPts val="3300"/>
              </a:lnSpc>
            </a:pPr>
            <a:r>
              <a:rPr lang="en-US" sz="2400">
                <a:solidFill>
                  <a:srgbClr val="000000"/>
                </a:solidFill>
                <a:latin typeface="Manrope"/>
                <a:ea typeface="Manrope"/>
                <a:cs typeface="Manrope"/>
                <a:sym typeface="Manrope"/>
              </a:rPr>
              <a:t>Detta är grunderna i lågaffektivt bemötande.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F4F3"/>
        </a:solidFill>
      </p:bgPr>
    </p:bg>
    <p:spTree>
      <p:nvGrpSpPr>
        <p:cNvPr id="1" name=""/>
        <p:cNvGrpSpPr/>
        <p:nvPr/>
      </p:nvGrpSpPr>
      <p:grpSpPr>
        <a:xfrm>
          <a:off x="0" y="0"/>
          <a:ext cx="0" cy="0"/>
          <a:chOff x="0" y="0"/>
          <a:chExt cx="0" cy="0"/>
        </a:xfrm>
      </p:grpSpPr>
      <p:grpSp>
        <p:nvGrpSpPr>
          <p:cNvPr name="Group 2" id="2"/>
          <p:cNvGrpSpPr/>
          <p:nvPr/>
        </p:nvGrpSpPr>
        <p:grpSpPr>
          <a:xfrm rot="0">
            <a:off x="0" y="0"/>
            <a:ext cx="10013204" cy="10287000"/>
            <a:chOff x="0" y="0"/>
            <a:chExt cx="13350939" cy="13716000"/>
          </a:xfrm>
        </p:grpSpPr>
        <p:sp>
          <p:nvSpPr>
            <p:cNvPr name="Freeform 3" id="3"/>
            <p:cNvSpPr/>
            <p:nvPr/>
          </p:nvSpPr>
          <p:spPr>
            <a:xfrm flipH="false" flipV="false" rot="0">
              <a:off x="0" y="0"/>
              <a:ext cx="13350944" cy="13716000"/>
            </a:xfrm>
            <a:custGeom>
              <a:avLst/>
              <a:gdLst/>
              <a:ahLst/>
              <a:cxnLst/>
              <a:rect r="r" b="b" t="t" l="l"/>
              <a:pathLst>
                <a:path h="13716000" w="13350944">
                  <a:moveTo>
                    <a:pt x="0" y="0"/>
                  </a:moveTo>
                  <a:lnTo>
                    <a:pt x="0" y="13716000"/>
                  </a:lnTo>
                  <a:lnTo>
                    <a:pt x="11151997" y="13716000"/>
                  </a:lnTo>
                  <a:cubicBezTo>
                    <a:pt x="11941683" y="12912217"/>
                    <a:pt x="12451842" y="11859641"/>
                    <a:pt x="12802616" y="10783951"/>
                  </a:cubicBezTo>
                  <a:cubicBezTo>
                    <a:pt x="14019785" y="7067677"/>
                    <a:pt x="13218668" y="2510536"/>
                    <a:pt x="10318242" y="0"/>
                  </a:cubicBezTo>
                  <a:close/>
                </a:path>
              </a:pathLst>
            </a:custGeom>
            <a:blipFill>
              <a:blip r:embed="rId2"/>
              <a:stretch>
                <a:fillRect l="-65679" t="-16201" r="-47711" b="-22477"/>
              </a:stretch>
            </a:blipFill>
          </p:spPr>
        </p:sp>
      </p:grpSp>
      <p:grpSp>
        <p:nvGrpSpPr>
          <p:cNvPr name="Group 4" id="4"/>
          <p:cNvGrpSpPr/>
          <p:nvPr/>
        </p:nvGrpSpPr>
        <p:grpSpPr>
          <a:xfrm rot="0">
            <a:off x="6975586" y="-1149582"/>
            <a:ext cx="4385901" cy="13031410"/>
            <a:chOff x="0" y="0"/>
            <a:chExt cx="4385907" cy="13031407"/>
          </a:xfrm>
        </p:grpSpPr>
        <p:sp>
          <p:nvSpPr>
            <p:cNvPr name="Freeform 5" id="5"/>
            <p:cNvSpPr/>
            <p:nvPr/>
          </p:nvSpPr>
          <p:spPr>
            <a:xfrm flipH="false" flipV="false" rot="0">
              <a:off x="1703580" y="1149477"/>
              <a:ext cx="2279230" cy="10287254"/>
            </a:xfrm>
            <a:custGeom>
              <a:avLst/>
              <a:gdLst/>
              <a:ahLst/>
              <a:cxnLst/>
              <a:rect r="r" b="b" t="t" l="l"/>
              <a:pathLst>
                <a:path h="10287254" w="2279230">
                  <a:moveTo>
                    <a:pt x="1943102" y="5416169"/>
                  </a:moveTo>
                  <a:cubicBezTo>
                    <a:pt x="2043432" y="5416169"/>
                    <a:pt x="2148460" y="5468366"/>
                    <a:pt x="2203578" y="5550535"/>
                  </a:cubicBezTo>
                  <a:cubicBezTo>
                    <a:pt x="2278382" y="5662168"/>
                    <a:pt x="2219327" y="5793232"/>
                    <a:pt x="2100709" y="5841619"/>
                  </a:cubicBezTo>
                  <a:cubicBezTo>
                    <a:pt x="2059941" y="5858256"/>
                    <a:pt x="2020445" y="5865749"/>
                    <a:pt x="1982345" y="5865749"/>
                  </a:cubicBezTo>
                  <a:cubicBezTo>
                    <a:pt x="1835278" y="5865749"/>
                    <a:pt x="1708659" y="5754751"/>
                    <a:pt x="1609218" y="5630037"/>
                  </a:cubicBezTo>
                  <a:cubicBezTo>
                    <a:pt x="1678941" y="5526151"/>
                    <a:pt x="1770254" y="5443855"/>
                    <a:pt x="1892810" y="5420741"/>
                  </a:cubicBezTo>
                  <a:cubicBezTo>
                    <a:pt x="1909193" y="5417693"/>
                    <a:pt x="1926084" y="5416169"/>
                    <a:pt x="1942975" y="5416169"/>
                  </a:cubicBezTo>
                  <a:close/>
                  <a:moveTo>
                    <a:pt x="496697" y="127"/>
                  </a:moveTo>
                  <a:cubicBezTo>
                    <a:pt x="724535" y="354457"/>
                    <a:pt x="890524" y="750697"/>
                    <a:pt x="978281" y="1160145"/>
                  </a:cubicBezTo>
                  <a:cubicBezTo>
                    <a:pt x="1236473" y="2364994"/>
                    <a:pt x="830580" y="3615182"/>
                    <a:pt x="1164591" y="4812284"/>
                  </a:cubicBezTo>
                  <a:cubicBezTo>
                    <a:pt x="1235838" y="5067681"/>
                    <a:pt x="1341375" y="5314950"/>
                    <a:pt x="1489711" y="5535422"/>
                  </a:cubicBezTo>
                  <a:cubicBezTo>
                    <a:pt x="1510920" y="5567045"/>
                    <a:pt x="1533907" y="5599811"/>
                    <a:pt x="1558799" y="5632323"/>
                  </a:cubicBezTo>
                  <a:cubicBezTo>
                    <a:pt x="1460882" y="5782564"/>
                    <a:pt x="1405764" y="5967984"/>
                    <a:pt x="1359790" y="6132703"/>
                  </a:cubicBezTo>
                  <a:cubicBezTo>
                    <a:pt x="1279272" y="6421120"/>
                    <a:pt x="1237870" y="6718554"/>
                    <a:pt x="1205739" y="7015734"/>
                  </a:cubicBezTo>
                  <a:cubicBezTo>
                    <a:pt x="1143001" y="7596124"/>
                    <a:pt x="1112521" y="8186420"/>
                    <a:pt x="908051" y="8739251"/>
                  </a:cubicBezTo>
                  <a:cubicBezTo>
                    <a:pt x="697865" y="9307449"/>
                    <a:pt x="352933" y="9799447"/>
                    <a:pt x="0" y="10287254"/>
                  </a:cubicBezTo>
                  <a:lnTo>
                    <a:pt x="50419" y="10287254"/>
                  </a:lnTo>
                  <a:cubicBezTo>
                    <a:pt x="296291" y="9945878"/>
                    <a:pt x="537845" y="9601835"/>
                    <a:pt x="733679" y="9229090"/>
                  </a:cubicBezTo>
                  <a:cubicBezTo>
                    <a:pt x="846455" y="9014460"/>
                    <a:pt x="942976" y="8790686"/>
                    <a:pt x="1013333" y="8558403"/>
                  </a:cubicBezTo>
                  <a:cubicBezTo>
                    <a:pt x="1097154" y="8281924"/>
                    <a:pt x="1142874" y="7995666"/>
                    <a:pt x="1176529" y="7709281"/>
                  </a:cubicBezTo>
                  <a:cubicBezTo>
                    <a:pt x="1242696" y="7145274"/>
                    <a:pt x="1261238" y="6568186"/>
                    <a:pt x="1436625" y="6023610"/>
                  </a:cubicBezTo>
                  <a:cubicBezTo>
                    <a:pt x="1471550" y="5915025"/>
                    <a:pt x="1517524" y="5781294"/>
                    <a:pt x="1586104" y="5666867"/>
                  </a:cubicBezTo>
                  <a:cubicBezTo>
                    <a:pt x="1689355" y="5793613"/>
                    <a:pt x="1821054" y="5906262"/>
                    <a:pt x="1983233" y="5906262"/>
                  </a:cubicBezTo>
                  <a:cubicBezTo>
                    <a:pt x="2003045" y="5906262"/>
                    <a:pt x="2023365" y="5904611"/>
                    <a:pt x="2044066" y="5901055"/>
                  </a:cubicBezTo>
                  <a:cubicBezTo>
                    <a:pt x="2230121" y="5869178"/>
                    <a:pt x="2355725" y="5673217"/>
                    <a:pt x="2226058" y="5509641"/>
                  </a:cubicBezTo>
                  <a:cubicBezTo>
                    <a:pt x="2156462" y="5421884"/>
                    <a:pt x="2055877" y="5379974"/>
                    <a:pt x="1953134" y="5379974"/>
                  </a:cubicBezTo>
                  <a:cubicBezTo>
                    <a:pt x="1864362" y="5379974"/>
                    <a:pt x="1773937" y="5411216"/>
                    <a:pt x="1700531" y="5471287"/>
                  </a:cubicBezTo>
                  <a:cubicBezTo>
                    <a:pt x="1656081" y="5507609"/>
                    <a:pt x="1617473" y="5550027"/>
                    <a:pt x="1583564" y="5596509"/>
                  </a:cubicBezTo>
                  <a:cubicBezTo>
                    <a:pt x="1544194" y="5543931"/>
                    <a:pt x="1509650" y="5490337"/>
                    <a:pt x="1480440" y="5442966"/>
                  </a:cubicBezTo>
                  <a:cubicBezTo>
                    <a:pt x="1340740" y="5216779"/>
                    <a:pt x="1244728" y="4966462"/>
                    <a:pt x="1181228" y="4708779"/>
                  </a:cubicBezTo>
                  <a:cubicBezTo>
                    <a:pt x="896112" y="3553333"/>
                    <a:pt x="1259968" y="2357374"/>
                    <a:pt x="1028955" y="1196594"/>
                  </a:cubicBezTo>
                  <a:cubicBezTo>
                    <a:pt x="944373" y="772033"/>
                    <a:pt x="776224" y="365760"/>
                    <a:pt x="544830" y="0"/>
                  </a:cubicBezTo>
                  <a:close/>
                </a:path>
              </a:pathLst>
            </a:custGeom>
            <a:solidFill>
              <a:srgbClr val="AF1685"/>
            </a:solidFill>
          </p:spPr>
        </p:sp>
        <p:sp>
          <p:nvSpPr>
            <p:cNvPr name="Freeform 6" id="6"/>
            <p:cNvSpPr/>
            <p:nvPr/>
          </p:nvSpPr>
          <p:spPr>
            <a:xfrm flipH="false" flipV="false" rot="0">
              <a:off x="4218055" y="6257036"/>
              <a:ext cx="104394" cy="104394"/>
            </a:xfrm>
            <a:custGeom>
              <a:avLst/>
              <a:gdLst/>
              <a:ahLst/>
              <a:cxnLst/>
              <a:rect r="r" b="b" t="t" l="l"/>
              <a:pathLst>
                <a:path h="104394" w="104394">
                  <a:moveTo>
                    <a:pt x="104394" y="52197"/>
                  </a:moveTo>
                  <a:cubicBezTo>
                    <a:pt x="104394" y="55626"/>
                    <a:pt x="104013" y="59055"/>
                    <a:pt x="103378" y="62357"/>
                  </a:cubicBezTo>
                  <a:cubicBezTo>
                    <a:pt x="102743" y="65659"/>
                    <a:pt x="101727" y="68961"/>
                    <a:pt x="100457" y="72136"/>
                  </a:cubicBezTo>
                  <a:cubicBezTo>
                    <a:pt x="99187" y="75311"/>
                    <a:pt x="97536" y="78359"/>
                    <a:pt x="95631" y="81153"/>
                  </a:cubicBezTo>
                  <a:cubicBezTo>
                    <a:pt x="93726" y="83947"/>
                    <a:pt x="91567" y="86614"/>
                    <a:pt x="89154" y="89154"/>
                  </a:cubicBezTo>
                  <a:cubicBezTo>
                    <a:pt x="86741" y="91694"/>
                    <a:pt x="84074" y="93726"/>
                    <a:pt x="81153" y="95631"/>
                  </a:cubicBezTo>
                  <a:cubicBezTo>
                    <a:pt x="78232" y="97536"/>
                    <a:pt x="75311" y="99187"/>
                    <a:pt x="72136" y="100457"/>
                  </a:cubicBezTo>
                  <a:cubicBezTo>
                    <a:pt x="68961" y="101727"/>
                    <a:pt x="65659" y="102743"/>
                    <a:pt x="62357" y="103378"/>
                  </a:cubicBezTo>
                  <a:cubicBezTo>
                    <a:pt x="59055" y="104013"/>
                    <a:pt x="55626" y="104394"/>
                    <a:pt x="52197" y="104394"/>
                  </a:cubicBezTo>
                  <a:cubicBezTo>
                    <a:pt x="48768" y="104394"/>
                    <a:pt x="45339" y="104013"/>
                    <a:pt x="42037" y="103378"/>
                  </a:cubicBezTo>
                  <a:cubicBezTo>
                    <a:pt x="38735" y="102743"/>
                    <a:pt x="35433" y="101727"/>
                    <a:pt x="32258" y="100457"/>
                  </a:cubicBezTo>
                  <a:cubicBezTo>
                    <a:pt x="29083" y="99187"/>
                    <a:pt x="26035" y="97536"/>
                    <a:pt x="23241" y="95631"/>
                  </a:cubicBezTo>
                  <a:cubicBezTo>
                    <a:pt x="20447" y="93726"/>
                    <a:pt x="17780" y="91567"/>
                    <a:pt x="15240" y="89154"/>
                  </a:cubicBezTo>
                  <a:cubicBezTo>
                    <a:pt x="12700" y="86741"/>
                    <a:pt x="10668" y="84074"/>
                    <a:pt x="8763" y="81153"/>
                  </a:cubicBezTo>
                  <a:cubicBezTo>
                    <a:pt x="6858" y="78232"/>
                    <a:pt x="5207" y="75311"/>
                    <a:pt x="3937" y="72136"/>
                  </a:cubicBezTo>
                  <a:cubicBezTo>
                    <a:pt x="2667" y="68961"/>
                    <a:pt x="1651" y="65659"/>
                    <a:pt x="1016" y="62357"/>
                  </a:cubicBezTo>
                  <a:cubicBezTo>
                    <a:pt x="381" y="59055"/>
                    <a:pt x="0" y="55626"/>
                    <a:pt x="0" y="52197"/>
                  </a:cubicBezTo>
                  <a:cubicBezTo>
                    <a:pt x="0" y="48768"/>
                    <a:pt x="381" y="45339"/>
                    <a:pt x="1016" y="42037"/>
                  </a:cubicBezTo>
                  <a:cubicBezTo>
                    <a:pt x="1651" y="38735"/>
                    <a:pt x="2667" y="35433"/>
                    <a:pt x="3937" y="32258"/>
                  </a:cubicBezTo>
                  <a:cubicBezTo>
                    <a:pt x="5207" y="29083"/>
                    <a:pt x="6858" y="26035"/>
                    <a:pt x="8763" y="23241"/>
                  </a:cubicBezTo>
                  <a:cubicBezTo>
                    <a:pt x="10668" y="20447"/>
                    <a:pt x="12827" y="17780"/>
                    <a:pt x="15240" y="15240"/>
                  </a:cubicBezTo>
                  <a:cubicBezTo>
                    <a:pt x="17653" y="12700"/>
                    <a:pt x="20320" y="10668"/>
                    <a:pt x="23241" y="8763"/>
                  </a:cubicBezTo>
                  <a:cubicBezTo>
                    <a:pt x="26162" y="6858"/>
                    <a:pt x="29083" y="5207"/>
                    <a:pt x="32258" y="3937"/>
                  </a:cubicBezTo>
                  <a:cubicBezTo>
                    <a:pt x="35433" y="2667"/>
                    <a:pt x="38735" y="1651"/>
                    <a:pt x="42037" y="1016"/>
                  </a:cubicBezTo>
                  <a:cubicBezTo>
                    <a:pt x="45339" y="381"/>
                    <a:pt x="48768" y="0"/>
                    <a:pt x="52197" y="0"/>
                  </a:cubicBezTo>
                  <a:cubicBezTo>
                    <a:pt x="55626" y="0"/>
                    <a:pt x="59055" y="381"/>
                    <a:pt x="62357" y="1016"/>
                  </a:cubicBezTo>
                  <a:cubicBezTo>
                    <a:pt x="65659" y="1651"/>
                    <a:pt x="68961" y="2667"/>
                    <a:pt x="72136" y="3937"/>
                  </a:cubicBezTo>
                  <a:cubicBezTo>
                    <a:pt x="75311" y="5207"/>
                    <a:pt x="78359" y="6858"/>
                    <a:pt x="81153" y="8763"/>
                  </a:cubicBezTo>
                  <a:cubicBezTo>
                    <a:pt x="83947" y="10668"/>
                    <a:pt x="86614" y="12827"/>
                    <a:pt x="89154" y="15240"/>
                  </a:cubicBezTo>
                  <a:cubicBezTo>
                    <a:pt x="91694" y="17653"/>
                    <a:pt x="93726" y="20320"/>
                    <a:pt x="95631" y="23241"/>
                  </a:cubicBezTo>
                  <a:cubicBezTo>
                    <a:pt x="97536" y="26162"/>
                    <a:pt x="99187" y="29083"/>
                    <a:pt x="100457" y="32258"/>
                  </a:cubicBezTo>
                  <a:cubicBezTo>
                    <a:pt x="101727" y="35433"/>
                    <a:pt x="102743" y="38735"/>
                    <a:pt x="103378" y="42037"/>
                  </a:cubicBezTo>
                  <a:cubicBezTo>
                    <a:pt x="104013" y="45339"/>
                    <a:pt x="104394" y="48768"/>
                    <a:pt x="104394" y="52197"/>
                  </a:cubicBezTo>
                  <a:close/>
                </a:path>
              </a:pathLst>
            </a:custGeom>
            <a:solidFill>
              <a:srgbClr val="000000"/>
            </a:solidFill>
          </p:spPr>
        </p:sp>
        <p:sp>
          <p:nvSpPr>
            <p:cNvPr name="Freeform 7" id="7"/>
            <p:cNvSpPr/>
            <p:nvPr/>
          </p:nvSpPr>
          <p:spPr>
            <a:xfrm flipH="false" flipV="false" rot="0">
              <a:off x="4218055" y="6676136"/>
              <a:ext cx="104394" cy="104394"/>
            </a:xfrm>
            <a:custGeom>
              <a:avLst/>
              <a:gdLst/>
              <a:ahLst/>
              <a:cxnLst/>
              <a:rect r="r" b="b" t="t" l="l"/>
              <a:pathLst>
                <a:path h="104394" w="104394">
                  <a:moveTo>
                    <a:pt x="104394" y="52197"/>
                  </a:moveTo>
                  <a:cubicBezTo>
                    <a:pt x="104394" y="55626"/>
                    <a:pt x="104013" y="59054"/>
                    <a:pt x="103378" y="62357"/>
                  </a:cubicBezTo>
                  <a:cubicBezTo>
                    <a:pt x="102743" y="65659"/>
                    <a:pt x="101727" y="68961"/>
                    <a:pt x="100457" y="72136"/>
                  </a:cubicBezTo>
                  <a:cubicBezTo>
                    <a:pt x="99187" y="75311"/>
                    <a:pt x="97536" y="78359"/>
                    <a:pt x="95631" y="81153"/>
                  </a:cubicBezTo>
                  <a:cubicBezTo>
                    <a:pt x="93726" y="83947"/>
                    <a:pt x="91567" y="86614"/>
                    <a:pt x="89154" y="89153"/>
                  </a:cubicBezTo>
                  <a:cubicBezTo>
                    <a:pt x="86741" y="91694"/>
                    <a:pt x="84074" y="93726"/>
                    <a:pt x="81153" y="95631"/>
                  </a:cubicBezTo>
                  <a:cubicBezTo>
                    <a:pt x="78232" y="97536"/>
                    <a:pt x="75311" y="99187"/>
                    <a:pt x="72136" y="100457"/>
                  </a:cubicBezTo>
                  <a:cubicBezTo>
                    <a:pt x="68961" y="101727"/>
                    <a:pt x="65659" y="102742"/>
                    <a:pt x="62357" y="103378"/>
                  </a:cubicBezTo>
                  <a:cubicBezTo>
                    <a:pt x="59055" y="104013"/>
                    <a:pt x="55626" y="104394"/>
                    <a:pt x="52197" y="104394"/>
                  </a:cubicBezTo>
                  <a:cubicBezTo>
                    <a:pt x="48768" y="104394"/>
                    <a:pt x="45339" y="104013"/>
                    <a:pt x="42037" y="103378"/>
                  </a:cubicBezTo>
                  <a:cubicBezTo>
                    <a:pt x="38735" y="102742"/>
                    <a:pt x="35433" y="101727"/>
                    <a:pt x="32258" y="100457"/>
                  </a:cubicBezTo>
                  <a:cubicBezTo>
                    <a:pt x="29083" y="99187"/>
                    <a:pt x="26035" y="97536"/>
                    <a:pt x="23241" y="95631"/>
                  </a:cubicBezTo>
                  <a:cubicBezTo>
                    <a:pt x="20447" y="93726"/>
                    <a:pt x="17780" y="91566"/>
                    <a:pt x="15240" y="89153"/>
                  </a:cubicBezTo>
                  <a:cubicBezTo>
                    <a:pt x="12700" y="86740"/>
                    <a:pt x="10668" y="84074"/>
                    <a:pt x="8763" y="81153"/>
                  </a:cubicBezTo>
                  <a:cubicBezTo>
                    <a:pt x="6858" y="78232"/>
                    <a:pt x="5207" y="75311"/>
                    <a:pt x="3937" y="72136"/>
                  </a:cubicBezTo>
                  <a:cubicBezTo>
                    <a:pt x="2667" y="68961"/>
                    <a:pt x="1651" y="65659"/>
                    <a:pt x="1016" y="62357"/>
                  </a:cubicBezTo>
                  <a:cubicBezTo>
                    <a:pt x="381" y="59054"/>
                    <a:pt x="0" y="55626"/>
                    <a:pt x="0" y="52197"/>
                  </a:cubicBezTo>
                  <a:cubicBezTo>
                    <a:pt x="0" y="48767"/>
                    <a:pt x="381" y="45339"/>
                    <a:pt x="1016" y="42037"/>
                  </a:cubicBezTo>
                  <a:cubicBezTo>
                    <a:pt x="1651" y="38735"/>
                    <a:pt x="2667" y="35433"/>
                    <a:pt x="3937" y="32258"/>
                  </a:cubicBezTo>
                  <a:cubicBezTo>
                    <a:pt x="5207" y="29083"/>
                    <a:pt x="6858" y="26035"/>
                    <a:pt x="8763" y="23240"/>
                  </a:cubicBezTo>
                  <a:cubicBezTo>
                    <a:pt x="10668" y="20447"/>
                    <a:pt x="12827" y="17779"/>
                    <a:pt x="15240" y="15240"/>
                  </a:cubicBezTo>
                  <a:cubicBezTo>
                    <a:pt x="17653" y="12700"/>
                    <a:pt x="20320" y="10667"/>
                    <a:pt x="23241" y="8763"/>
                  </a:cubicBezTo>
                  <a:cubicBezTo>
                    <a:pt x="26162" y="6858"/>
                    <a:pt x="29083" y="5207"/>
                    <a:pt x="32258" y="3937"/>
                  </a:cubicBezTo>
                  <a:cubicBezTo>
                    <a:pt x="35433" y="2666"/>
                    <a:pt x="38735" y="1651"/>
                    <a:pt x="42037" y="1015"/>
                  </a:cubicBezTo>
                  <a:cubicBezTo>
                    <a:pt x="45339" y="381"/>
                    <a:pt x="48768" y="0"/>
                    <a:pt x="52197" y="0"/>
                  </a:cubicBezTo>
                  <a:cubicBezTo>
                    <a:pt x="55626" y="0"/>
                    <a:pt x="59055" y="381"/>
                    <a:pt x="62357" y="1015"/>
                  </a:cubicBezTo>
                  <a:cubicBezTo>
                    <a:pt x="65659" y="1651"/>
                    <a:pt x="68961" y="2666"/>
                    <a:pt x="72136" y="3937"/>
                  </a:cubicBezTo>
                  <a:cubicBezTo>
                    <a:pt x="75311" y="5207"/>
                    <a:pt x="78359" y="6858"/>
                    <a:pt x="81153" y="8763"/>
                  </a:cubicBezTo>
                  <a:cubicBezTo>
                    <a:pt x="83947" y="10667"/>
                    <a:pt x="86614" y="12827"/>
                    <a:pt x="89154" y="15240"/>
                  </a:cubicBezTo>
                  <a:cubicBezTo>
                    <a:pt x="91694" y="17653"/>
                    <a:pt x="93726" y="20320"/>
                    <a:pt x="95631" y="23240"/>
                  </a:cubicBezTo>
                  <a:cubicBezTo>
                    <a:pt x="97536" y="26162"/>
                    <a:pt x="99187" y="29083"/>
                    <a:pt x="100457" y="32258"/>
                  </a:cubicBezTo>
                  <a:cubicBezTo>
                    <a:pt x="101727" y="35433"/>
                    <a:pt x="102743" y="38735"/>
                    <a:pt x="103378" y="42037"/>
                  </a:cubicBezTo>
                  <a:cubicBezTo>
                    <a:pt x="104013" y="45339"/>
                    <a:pt x="104394" y="48767"/>
                    <a:pt x="104394" y="52197"/>
                  </a:cubicBezTo>
                  <a:close/>
                </a:path>
              </a:pathLst>
            </a:custGeom>
            <a:solidFill>
              <a:srgbClr val="000000"/>
            </a:solidFill>
          </p:spPr>
        </p:sp>
        <p:sp>
          <p:nvSpPr>
            <p:cNvPr name="Freeform 8" id="8"/>
            <p:cNvSpPr/>
            <p:nvPr/>
          </p:nvSpPr>
          <p:spPr>
            <a:xfrm flipH="false" flipV="false" rot="0">
              <a:off x="63500" y="1149604"/>
              <a:ext cx="4209800" cy="10287000"/>
            </a:xfrm>
            <a:custGeom>
              <a:avLst/>
              <a:gdLst/>
              <a:ahLst/>
              <a:cxnLst/>
              <a:rect r="r" b="b" t="t" l="l"/>
              <a:pathLst>
                <a:path h="10287000" w="4209800">
                  <a:moveTo>
                    <a:pt x="0" y="0"/>
                  </a:moveTo>
                  <a:lnTo>
                    <a:pt x="0" y="10287000"/>
                  </a:lnTo>
                  <a:lnTo>
                    <a:pt x="4209800" y="10287000"/>
                  </a:lnTo>
                  <a:lnTo>
                    <a:pt x="4209800" y="0"/>
                  </a:lnTo>
                  <a:close/>
                </a:path>
              </a:pathLst>
            </a:custGeom>
            <a:solidFill>
              <a:srgbClr val="000000">
                <a:alpha val="0"/>
              </a:srgbClr>
            </a:solidFill>
          </p:spPr>
        </p:sp>
      </p:grpSp>
      <p:sp>
        <p:nvSpPr>
          <p:cNvPr name="TextBox 9" id="9"/>
          <p:cNvSpPr txBox="true"/>
          <p:nvPr/>
        </p:nvSpPr>
        <p:spPr>
          <a:xfrm rot="0">
            <a:off x="15182621" y="668912"/>
            <a:ext cx="2383403" cy="384934"/>
          </a:xfrm>
          <a:prstGeom prst="rect">
            <a:avLst/>
          </a:prstGeom>
        </p:spPr>
        <p:txBody>
          <a:bodyPr anchor="t" rtlCol="false" tIns="0" lIns="0" bIns="0" rIns="0">
            <a:spAutoFit/>
          </a:bodyPr>
          <a:lstStyle/>
          <a:p>
            <a:pPr algn="l">
              <a:lnSpc>
                <a:spcPts val="3079"/>
              </a:lnSpc>
            </a:pPr>
            <a:r>
              <a:rPr lang="en-US" sz="2199">
                <a:solidFill>
                  <a:srgbClr val="AF1685"/>
                </a:solidFill>
                <a:latin typeface="Manrope"/>
                <a:ea typeface="Manrope"/>
                <a:cs typeface="Manrope"/>
                <a:sym typeface="Manrope"/>
              </a:rPr>
              <a:t>Trygghet Ur Stöd. </a:t>
            </a:r>
          </a:p>
        </p:txBody>
      </p:sp>
      <p:sp>
        <p:nvSpPr>
          <p:cNvPr name="TextBox 10" id="10"/>
          <p:cNvSpPr txBox="true"/>
          <p:nvPr/>
        </p:nvSpPr>
        <p:spPr>
          <a:xfrm rot="0">
            <a:off x="10955093" y="3608356"/>
            <a:ext cx="2085775" cy="1272349"/>
          </a:xfrm>
          <a:prstGeom prst="rect">
            <a:avLst/>
          </a:prstGeom>
        </p:spPr>
        <p:txBody>
          <a:bodyPr anchor="t" rtlCol="false" tIns="0" lIns="0" bIns="0" rIns="0">
            <a:spAutoFit/>
          </a:bodyPr>
          <a:lstStyle/>
          <a:p>
            <a:pPr algn="l">
              <a:lnSpc>
                <a:spcPts val="5024"/>
              </a:lnSpc>
            </a:pPr>
            <a:r>
              <a:rPr lang="en-US" sz="3599">
                <a:solidFill>
                  <a:srgbClr val="AF1385"/>
                </a:solidFill>
                <a:latin typeface="Manrope"/>
                <a:ea typeface="Manrope"/>
                <a:cs typeface="Manrope"/>
                <a:sym typeface="Manrope"/>
              </a:rPr>
              <a:t>Efter bråk</a:t>
            </a:r>
          </a:p>
          <a:p>
            <a:pPr algn="l">
              <a:lnSpc>
                <a:spcPts val="5024"/>
              </a:lnSpc>
            </a:pPr>
            <a:r>
              <a:rPr lang="en-US" sz="3599">
                <a:solidFill>
                  <a:srgbClr val="AF1385"/>
                </a:solidFill>
                <a:latin typeface="Manrope"/>
                <a:ea typeface="Manrope"/>
                <a:cs typeface="Manrope"/>
                <a:sym typeface="Manrope"/>
              </a:rPr>
              <a:t> </a:t>
            </a:r>
          </a:p>
        </p:txBody>
      </p:sp>
      <p:sp>
        <p:nvSpPr>
          <p:cNvPr name="TextBox 11" id="11"/>
          <p:cNvSpPr txBox="true"/>
          <p:nvPr/>
        </p:nvSpPr>
        <p:spPr>
          <a:xfrm rot="0">
            <a:off x="11473158" y="4908042"/>
            <a:ext cx="5667175" cy="835609"/>
          </a:xfrm>
          <a:prstGeom prst="rect">
            <a:avLst/>
          </a:prstGeom>
        </p:spPr>
        <p:txBody>
          <a:bodyPr anchor="t" rtlCol="false" tIns="0" lIns="0" bIns="0" rIns="0">
            <a:spAutoFit/>
          </a:bodyPr>
          <a:lstStyle/>
          <a:p>
            <a:pPr algn="l">
              <a:lnSpc>
                <a:spcPts val="3300"/>
              </a:lnSpc>
            </a:pPr>
            <a:r>
              <a:rPr lang="en-US" sz="2400">
                <a:solidFill>
                  <a:srgbClr val="000000"/>
                </a:solidFill>
                <a:latin typeface="Manrope"/>
                <a:ea typeface="Manrope"/>
                <a:cs typeface="Manrope"/>
                <a:sym typeface="Manrope"/>
              </a:rPr>
              <a:t>Hitta tillbaka till varandra och relationen Prata om vad som hände </a:t>
            </a:r>
          </a:p>
        </p:txBody>
      </p:sp>
      <p:sp>
        <p:nvSpPr>
          <p:cNvPr name="TextBox 12" id="12"/>
          <p:cNvSpPr txBox="true"/>
          <p:nvPr/>
        </p:nvSpPr>
        <p:spPr>
          <a:xfrm rot="0">
            <a:off x="10955093" y="6165342"/>
            <a:ext cx="5230216" cy="416509"/>
          </a:xfrm>
          <a:prstGeom prst="rect">
            <a:avLst/>
          </a:prstGeom>
        </p:spPr>
        <p:txBody>
          <a:bodyPr anchor="t" rtlCol="false" tIns="0" lIns="0" bIns="0" rIns="0">
            <a:spAutoFit/>
          </a:bodyPr>
          <a:lstStyle/>
          <a:p>
            <a:pPr algn="l">
              <a:lnSpc>
                <a:spcPts val="3300"/>
              </a:lnSpc>
            </a:pPr>
            <a:r>
              <a:rPr lang="en-US" sz="2400">
                <a:solidFill>
                  <a:srgbClr val="000000"/>
                </a:solidFill>
                <a:latin typeface="Manrope"/>
                <a:ea typeface="Manrope"/>
                <a:cs typeface="Manrope"/>
                <a:sym typeface="Manrope"/>
              </a:rPr>
              <a:t>Hur kan vi förhindra ytterligare bråk?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DAHAjRDzrK8</dc:identifier>
  <dcterms:modified xsi:type="dcterms:W3CDTF">2011-08-01T06:04:30Z</dcterms:modified>
  <cp:revision>1</cp:revision>
  <dc:title>Komprimerad träff 3</dc:title>
</cp:coreProperties>
</file>