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Manrope" charset="1" panose="00000000000000000000"/>
      <p:regular r:id="rId15"/>
    </p:embeddedFont>
    <p:embeddedFont>
      <p:font typeface="Organika" charset="1" panose="00000500000000000000"/>
      <p:regular r:id="rId16"/>
    </p:embeddedFont>
    <p:embeddedFont>
      <p:font typeface="Manrope Bold" charset="1" panose="00000000000000000000"/>
      <p:regular r:id="rId17"/>
    </p:embeddedFont>
    <p:embeddedFont>
      <p:font typeface="Manrope Light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jpe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013204" cy="10287000"/>
            <a:chOff x="0" y="0"/>
            <a:chExt cx="13350939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350944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350944">
                  <a:moveTo>
                    <a:pt x="0" y="0"/>
                  </a:moveTo>
                  <a:lnTo>
                    <a:pt x="0" y="13716000"/>
                  </a:lnTo>
                  <a:lnTo>
                    <a:pt x="11151997" y="13716000"/>
                  </a:lnTo>
                  <a:cubicBezTo>
                    <a:pt x="11941683" y="12912217"/>
                    <a:pt x="12451842" y="11859641"/>
                    <a:pt x="12802616" y="10783951"/>
                  </a:cubicBezTo>
                  <a:cubicBezTo>
                    <a:pt x="14019785" y="7067677"/>
                    <a:pt x="13218668" y="2510536"/>
                    <a:pt x="10318242" y="0"/>
                  </a:cubicBezTo>
                  <a:close/>
                </a:path>
              </a:pathLst>
            </a:custGeom>
            <a:blipFill>
              <a:blip r:embed="rId2"/>
              <a:stretch>
                <a:fillRect l="-83665" t="-16201" r="-30197" b="-2247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975586" y="-1149582"/>
            <a:ext cx="4336828" cy="13031410"/>
            <a:chOff x="0" y="0"/>
            <a:chExt cx="4336821" cy="1303140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703577" y="1149477"/>
              <a:ext cx="2279227" cy="10287254"/>
            </a:xfrm>
            <a:custGeom>
              <a:avLst/>
              <a:gdLst/>
              <a:ahLst/>
              <a:cxnLst/>
              <a:rect r="r" b="b" t="t" l="l"/>
              <a:pathLst>
                <a:path h="10287254" w="2279227">
                  <a:moveTo>
                    <a:pt x="1943098" y="5416169"/>
                  </a:moveTo>
                  <a:cubicBezTo>
                    <a:pt x="2043428" y="5416169"/>
                    <a:pt x="2148457" y="5468366"/>
                    <a:pt x="2203575" y="5550535"/>
                  </a:cubicBezTo>
                  <a:cubicBezTo>
                    <a:pt x="2278378" y="5662168"/>
                    <a:pt x="2219323" y="5793232"/>
                    <a:pt x="2100706" y="5841619"/>
                  </a:cubicBezTo>
                  <a:cubicBezTo>
                    <a:pt x="2059938" y="5858256"/>
                    <a:pt x="2020441" y="5865749"/>
                    <a:pt x="1982341" y="5865749"/>
                  </a:cubicBezTo>
                  <a:cubicBezTo>
                    <a:pt x="1835276" y="5865749"/>
                    <a:pt x="1708657" y="5754751"/>
                    <a:pt x="1609216" y="5630037"/>
                  </a:cubicBezTo>
                  <a:cubicBezTo>
                    <a:pt x="1678939" y="5526151"/>
                    <a:pt x="1770252" y="5443855"/>
                    <a:pt x="1892807" y="5420741"/>
                  </a:cubicBezTo>
                  <a:cubicBezTo>
                    <a:pt x="1909190" y="5417693"/>
                    <a:pt x="1926081" y="5416169"/>
                    <a:pt x="1942971" y="5416169"/>
                  </a:cubicBezTo>
                  <a:close/>
                  <a:moveTo>
                    <a:pt x="496696" y="127"/>
                  </a:moveTo>
                  <a:cubicBezTo>
                    <a:pt x="724534" y="354457"/>
                    <a:pt x="890523" y="750697"/>
                    <a:pt x="978280" y="1160145"/>
                  </a:cubicBezTo>
                  <a:cubicBezTo>
                    <a:pt x="1236471" y="2364994"/>
                    <a:pt x="830579" y="3615182"/>
                    <a:pt x="1164589" y="4812284"/>
                  </a:cubicBezTo>
                  <a:cubicBezTo>
                    <a:pt x="1235836" y="5067681"/>
                    <a:pt x="1341373" y="5314950"/>
                    <a:pt x="1489709" y="5535422"/>
                  </a:cubicBezTo>
                  <a:cubicBezTo>
                    <a:pt x="1510918" y="5567045"/>
                    <a:pt x="1533905" y="5599811"/>
                    <a:pt x="1558797" y="5632323"/>
                  </a:cubicBezTo>
                  <a:cubicBezTo>
                    <a:pt x="1460880" y="5782564"/>
                    <a:pt x="1405762" y="5967984"/>
                    <a:pt x="1359788" y="6132703"/>
                  </a:cubicBezTo>
                  <a:cubicBezTo>
                    <a:pt x="1279270" y="6421120"/>
                    <a:pt x="1237868" y="6718554"/>
                    <a:pt x="1205737" y="7015734"/>
                  </a:cubicBezTo>
                  <a:cubicBezTo>
                    <a:pt x="1142999" y="7596124"/>
                    <a:pt x="1112519" y="8186420"/>
                    <a:pt x="908049" y="8739251"/>
                  </a:cubicBezTo>
                  <a:cubicBezTo>
                    <a:pt x="697864" y="9307449"/>
                    <a:pt x="352933" y="9799447"/>
                    <a:pt x="0" y="10287254"/>
                  </a:cubicBezTo>
                  <a:lnTo>
                    <a:pt x="50419" y="10287254"/>
                  </a:lnTo>
                  <a:cubicBezTo>
                    <a:pt x="296291" y="9945878"/>
                    <a:pt x="537845" y="9601835"/>
                    <a:pt x="733678" y="9229090"/>
                  </a:cubicBezTo>
                  <a:cubicBezTo>
                    <a:pt x="846454" y="9014460"/>
                    <a:pt x="942974" y="8790686"/>
                    <a:pt x="1013332" y="8558403"/>
                  </a:cubicBezTo>
                  <a:cubicBezTo>
                    <a:pt x="1097152" y="8281924"/>
                    <a:pt x="1142872" y="7995666"/>
                    <a:pt x="1176527" y="7709281"/>
                  </a:cubicBezTo>
                  <a:cubicBezTo>
                    <a:pt x="1242694" y="7145274"/>
                    <a:pt x="1261236" y="6568186"/>
                    <a:pt x="1436623" y="6023610"/>
                  </a:cubicBezTo>
                  <a:cubicBezTo>
                    <a:pt x="1471548" y="5915025"/>
                    <a:pt x="1517522" y="5781294"/>
                    <a:pt x="1586102" y="5666867"/>
                  </a:cubicBezTo>
                  <a:cubicBezTo>
                    <a:pt x="1689353" y="5793613"/>
                    <a:pt x="1821052" y="5906262"/>
                    <a:pt x="1983230" y="5906262"/>
                  </a:cubicBezTo>
                  <a:cubicBezTo>
                    <a:pt x="2003042" y="5906262"/>
                    <a:pt x="2023362" y="5904611"/>
                    <a:pt x="2044063" y="5901055"/>
                  </a:cubicBezTo>
                  <a:cubicBezTo>
                    <a:pt x="2230118" y="5869178"/>
                    <a:pt x="2355721" y="5673217"/>
                    <a:pt x="2226054" y="5509641"/>
                  </a:cubicBezTo>
                  <a:cubicBezTo>
                    <a:pt x="2156458" y="5421884"/>
                    <a:pt x="2055874" y="5379974"/>
                    <a:pt x="1953131" y="5379974"/>
                  </a:cubicBezTo>
                  <a:cubicBezTo>
                    <a:pt x="1864359" y="5379974"/>
                    <a:pt x="1773935" y="5411216"/>
                    <a:pt x="1700529" y="5471287"/>
                  </a:cubicBezTo>
                  <a:cubicBezTo>
                    <a:pt x="1656079" y="5507609"/>
                    <a:pt x="1617471" y="5550027"/>
                    <a:pt x="1583562" y="5596509"/>
                  </a:cubicBezTo>
                  <a:cubicBezTo>
                    <a:pt x="1544192" y="5543931"/>
                    <a:pt x="1509648" y="5490337"/>
                    <a:pt x="1480438" y="5442966"/>
                  </a:cubicBezTo>
                  <a:cubicBezTo>
                    <a:pt x="1340738" y="5216779"/>
                    <a:pt x="1244726" y="4966462"/>
                    <a:pt x="1181226" y="4708779"/>
                  </a:cubicBezTo>
                  <a:cubicBezTo>
                    <a:pt x="896111" y="3553333"/>
                    <a:pt x="1259966" y="2357374"/>
                    <a:pt x="1028953" y="1196594"/>
                  </a:cubicBezTo>
                  <a:cubicBezTo>
                    <a:pt x="944371" y="772033"/>
                    <a:pt x="776223" y="365760"/>
                    <a:pt x="544830" y="0"/>
                  </a:cubicBezTo>
                  <a:close/>
                </a:path>
              </a:pathLst>
            </a:custGeom>
            <a:solidFill>
              <a:srgbClr val="AF1685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63500" y="1149604"/>
              <a:ext cx="4209793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4209793">
                  <a:moveTo>
                    <a:pt x="0" y="0"/>
                  </a:moveTo>
                  <a:lnTo>
                    <a:pt x="0" y="10287000"/>
                  </a:lnTo>
                  <a:lnTo>
                    <a:pt x="4209793" y="10287000"/>
                  </a:lnTo>
                  <a:lnTo>
                    <a:pt x="4209793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5182621" y="668912"/>
            <a:ext cx="2383403" cy="384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Trygghet Ur Stöd.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34836" y="3398806"/>
            <a:ext cx="5420792" cy="2125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24"/>
              </a:lnSpc>
            </a:pPr>
            <a:r>
              <a:rPr lang="en-US" sz="3599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Känslosmitta</a:t>
            </a:r>
          </a:p>
          <a:p>
            <a:pPr algn="l">
              <a:lnSpc>
                <a:spcPts val="5024"/>
              </a:lnSpc>
            </a:pPr>
            <a:r>
              <a:rPr lang="en-US" sz="3599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</a:p>
          <a:p>
            <a:pPr algn="l">
              <a:lnSpc>
                <a:spcPts val="3300"/>
              </a:lnSpc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Vi påverkas av och påverkar varandras känslor, så kallad känslosmitta.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034836" y="5955792"/>
            <a:ext cx="6140263" cy="1254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Du kan därmed påverka ett konfliktfylld situation genom att behålla ditt lugn.</a:t>
            </a:r>
            <a:r>
              <a:rPr lang="en-US" sz="2400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Detta är inte lätt utan kan behöva övas på.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89810" y="1728559"/>
            <a:ext cx="13706475" cy="6134100"/>
            <a:chOff x="0" y="0"/>
            <a:chExt cx="18275300" cy="817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75300" cy="8178800"/>
            </a:xfrm>
            <a:custGeom>
              <a:avLst/>
              <a:gdLst/>
              <a:ahLst/>
              <a:cxnLst/>
              <a:rect r="r" b="b" t="t" l="l"/>
              <a:pathLst>
                <a:path h="8178800" w="18275300">
                  <a:moveTo>
                    <a:pt x="0" y="0"/>
                  </a:moveTo>
                  <a:lnTo>
                    <a:pt x="18275300" y="0"/>
                  </a:lnTo>
                  <a:lnTo>
                    <a:pt x="18275300" y="8178800"/>
                  </a:lnTo>
                  <a:lnTo>
                    <a:pt x="0" y="8178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5182621" y="668912"/>
            <a:ext cx="2383403" cy="384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Trygghet Ur Stöd.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F15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952500"/>
            <a:ext cx="18288000" cy="12192000"/>
            <a:chOff x="0" y="0"/>
            <a:chExt cx="24384000" cy="1625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256000"/>
            </a:xfrm>
            <a:custGeom>
              <a:avLst/>
              <a:gdLst/>
              <a:ahLst/>
              <a:cxnLst/>
              <a:rect r="r" b="b" t="t" l="l"/>
              <a:pathLst>
                <a:path h="1625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256000"/>
                  </a:lnTo>
                  <a:lnTo>
                    <a:pt x="0" y="1625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6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6486039"/>
            <a:ext cx="18288000" cy="2528849"/>
            <a:chOff x="0" y="0"/>
            <a:chExt cx="18288000" cy="25288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2528829"/>
            </a:xfrm>
            <a:custGeom>
              <a:avLst/>
              <a:gdLst/>
              <a:ahLst/>
              <a:cxnLst/>
              <a:rect r="r" b="b" t="t" l="l"/>
              <a:pathLst>
                <a:path h="2528829" w="18288000">
                  <a:moveTo>
                    <a:pt x="0" y="0"/>
                  </a:moveTo>
                  <a:lnTo>
                    <a:pt x="0" y="2528829"/>
                  </a:lnTo>
                  <a:lnTo>
                    <a:pt x="18288000" y="2528829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7F4F3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5175533" y="7256355"/>
            <a:ext cx="1762125" cy="1762125"/>
            <a:chOff x="0" y="0"/>
            <a:chExt cx="2349500" cy="2349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49500" cy="2349500"/>
            </a:xfrm>
            <a:custGeom>
              <a:avLst/>
              <a:gdLst/>
              <a:ahLst/>
              <a:cxnLst/>
              <a:rect r="r" b="b" t="t" l="l"/>
              <a:pathLst>
                <a:path h="2349500" w="2349500">
                  <a:moveTo>
                    <a:pt x="0" y="0"/>
                  </a:moveTo>
                  <a:lnTo>
                    <a:pt x="2349500" y="0"/>
                  </a:lnTo>
                  <a:lnTo>
                    <a:pt x="2349500" y="2349500"/>
                  </a:lnTo>
                  <a:lnTo>
                    <a:pt x="0" y="2349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6606797" y="5866076"/>
            <a:ext cx="1390650" cy="1390650"/>
            <a:chOff x="0" y="0"/>
            <a:chExt cx="1854200" cy="18542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54200" cy="1854200"/>
            </a:xfrm>
            <a:custGeom>
              <a:avLst/>
              <a:gdLst/>
              <a:ahLst/>
              <a:cxnLst/>
              <a:rect r="r" b="b" t="t" l="l"/>
              <a:pathLst>
                <a:path h="1854200" w="1854200">
                  <a:moveTo>
                    <a:pt x="0" y="0"/>
                  </a:moveTo>
                  <a:lnTo>
                    <a:pt x="1854200" y="0"/>
                  </a:lnTo>
                  <a:lnTo>
                    <a:pt x="1854200" y="1854200"/>
                  </a:lnTo>
                  <a:lnTo>
                    <a:pt x="0" y="1854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5250363" y="344795"/>
            <a:ext cx="2254167" cy="384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023315" y="6674634"/>
            <a:ext cx="6358061" cy="1892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Övning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AF1385"/>
                </a:solidFill>
                <a:latin typeface="Organika"/>
                <a:ea typeface="Organika"/>
                <a:cs typeface="Organika"/>
                <a:sym typeface="Organika"/>
              </a:rPr>
              <a:t>Hur lugnar jag mig?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715076" y="8633841"/>
            <a:ext cx="3893877" cy="369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Finns på sidan 30 i studiehäftet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54510" y="1857794"/>
            <a:ext cx="952500" cy="95250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0000" cy="1270000"/>
            </a:xfrm>
            <a:custGeom>
              <a:avLst/>
              <a:gdLst/>
              <a:ahLst/>
              <a:cxnLst/>
              <a:rect r="r" b="b" t="t" l="l"/>
              <a:pathLst>
                <a:path h="1270000" w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4416952" y="4692015"/>
            <a:ext cx="104775" cy="104775"/>
            <a:chOff x="0" y="0"/>
            <a:chExt cx="104775" cy="1047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7"/>
              <a:ext cx="104775" cy="104394"/>
            </a:xfrm>
            <a:custGeom>
              <a:avLst/>
              <a:gdLst/>
              <a:ahLst/>
              <a:cxnLst/>
              <a:rect r="r" b="b" t="t" l="l"/>
              <a:pathLst>
                <a:path h="104394" w="104775">
                  <a:moveTo>
                    <a:pt x="104775" y="52197"/>
                  </a:moveTo>
                  <a:cubicBezTo>
                    <a:pt x="104775" y="55626"/>
                    <a:pt x="104394" y="59055"/>
                    <a:pt x="103759" y="62357"/>
                  </a:cubicBezTo>
                  <a:cubicBezTo>
                    <a:pt x="103124" y="65659"/>
                    <a:pt x="102108" y="68961"/>
                    <a:pt x="100838" y="72136"/>
                  </a:cubicBezTo>
                  <a:cubicBezTo>
                    <a:pt x="99568" y="75311"/>
                    <a:pt x="97917" y="78359"/>
                    <a:pt x="96012" y="81153"/>
                  </a:cubicBezTo>
                  <a:cubicBezTo>
                    <a:pt x="94107" y="83947"/>
                    <a:pt x="91948" y="86614"/>
                    <a:pt x="89535" y="89154"/>
                  </a:cubicBezTo>
                  <a:cubicBezTo>
                    <a:pt x="87122" y="91694"/>
                    <a:pt x="84455" y="93726"/>
                    <a:pt x="81534" y="95631"/>
                  </a:cubicBezTo>
                  <a:cubicBezTo>
                    <a:pt x="78613" y="97536"/>
                    <a:pt x="75692" y="99187"/>
                    <a:pt x="72517" y="100457"/>
                  </a:cubicBezTo>
                  <a:cubicBezTo>
                    <a:pt x="69342" y="101727"/>
                    <a:pt x="66040" y="102743"/>
                    <a:pt x="62738" y="103378"/>
                  </a:cubicBezTo>
                  <a:cubicBezTo>
                    <a:pt x="59436" y="104013"/>
                    <a:pt x="56007" y="104394"/>
                    <a:pt x="52578" y="104394"/>
                  </a:cubicBezTo>
                  <a:cubicBezTo>
                    <a:pt x="49149" y="104394"/>
                    <a:pt x="45720" y="104013"/>
                    <a:pt x="42418" y="103378"/>
                  </a:cubicBezTo>
                  <a:cubicBezTo>
                    <a:pt x="39116" y="102743"/>
                    <a:pt x="35814" y="101727"/>
                    <a:pt x="32639" y="100457"/>
                  </a:cubicBezTo>
                  <a:cubicBezTo>
                    <a:pt x="29464" y="99187"/>
                    <a:pt x="26416" y="97536"/>
                    <a:pt x="23622" y="95631"/>
                  </a:cubicBezTo>
                  <a:cubicBezTo>
                    <a:pt x="20828" y="93726"/>
                    <a:pt x="18161" y="91567"/>
                    <a:pt x="15621" y="89154"/>
                  </a:cubicBezTo>
                  <a:cubicBezTo>
                    <a:pt x="13081" y="86741"/>
                    <a:pt x="11049" y="84074"/>
                    <a:pt x="9144" y="81153"/>
                  </a:cubicBezTo>
                  <a:cubicBezTo>
                    <a:pt x="7239" y="78232"/>
                    <a:pt x="5334" y="75438"/>
                    <a:pt x="3937" y="72263"/>
                  </a:cubicBezTo>
                  <a:cubicBezTo>
                    <a:pt x="2540" y="69088"/>
                    <a:pt x="1651" y="65913"/>
                    <a:pt x="1016" y="62484"/>
                  </a:cubicBezTo>
                  <a:cubicBezTo>
                    <a:pt x="381" y="59055"/>
                    <a:pt x="0" y="55753"/>
                    <a:pt x="0" y="52197"/>
                  </a:cubicBezTo>
                  <a:cubicBezTo>
                    <a:pt x="0" y="48641"/>
                    <a:pt x="381" y="45339"/>
                    <a:pt x="1016" y="42037"/>
                  </a:cubicBezTo>
                  <a:cubicBezTo>
                    <a:pt x="1651" y="38735"/>
                    <a:pt x="2667" y="35433"/>
                    <a:pt x="3937" y="32258"/>
                  </a:cubicBezTo>
                  <a:cubicBezTo>
                    <a:pt x="5207" y="29083"/>
                    <a:pt x="6858" y="26035"/>
                    <a:pt x="8763" y="23241"/>
                  </a:cubicBezTo>
                  <a:cubicBezTo>
                    <a:pt x="10668" y="20447"/>
                    <a:pt x="12827" y="17780"/>
                    <a:pt x="15240" y="15240"/>
                  </a:cubicBezTo>
                  <a:cubicBezTo>
                    <a:pt x="17653" y="12700"/>
                    <a:pt x="20320" y="10668"/>
                    <a:pt x="23241" y="8763"/>
                  </a:cubicBezTo>
                  <a:cubicBezTo>
                    <a:pt x="26162" y="6858"/>
                    <a:pt x="29083" y="5207"/>
                    <a:pt x="32258" y="3937"/>
                  </a:cubicBezTo>
                  <a:cubicBezTo>
                    <a:pt x="35433" y="2667"/>
                    <a:pt x="38735" y="1651"/>
                    <a:pt x="42037" y="1016"/>
                  </a:cubicBezTo>
                  <a:cubicBezTo>
                    <a:pt x="45339" y="381"/>
                    <a:pt x="48768" y="0"/>
                    <a:pt x="52197" y="0"/>
                  </a:cubicBezTo>
                  <a:cubicBezTo>
                    <a:pt x="55626" y="0"/>
                    <a:pt x="59055" y="381"/>
                    <a:pt x="62357" y="1016"/>
                  </a:cubicBezTo>
                  <a:cubicBezTo>
                    <a:pt x="65659" y="1651"/>
                    <a:pt x="68961" y="2667"/>
                    <a:pt x="72136" y="3937"/>
                  </a:cubicBezTo>
                  <a:cubicBezTo>
                    <a:pt x="75311" y="5207"/>
                    <a:pt x="78359" y="6858"/>
                    <a:pt x="81153" y="8763"/>
                  </a:cubicBezTo>
                  <a:cubicBezTo>
                    <a:pt x="83947" y="10668"/>
                    <a:pt x="86614" y="12827"/>
                    <a:pt x="89154" y="15240"/>
                  </a:cubicBezTo>
                  <a:cubicBezTo>
                    <a:pt x="91694" y="17653"/>
                    <a:pt x="93726" y="20320"/>
                    <a:pt x="95631" y="23241"/>
                  </a:cubicBezTo>
                  <a:cubicBezTo>
                    <a:pt x="97536" y="26162"/>
                    <a:pt x="99187" y="29083"/>
                    <a:pt x="100457" y="32258"/>
                  </a:cubicBezTo>
                  <a:cubicBezTo>
                    <a:pt x="101727" y="35433"/>
                    <a:pt x="102743" y="38735"/>
                    <a:pt x="103378" y="42037"/>
                  </a:cubicBezTo>
                  <a:cubicBezTo>
                    <a:pt x="104013" y="45339"/>
                    <a:pt x="104394" y="48768"/>
                    <a:pt x="104394" y="521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416952" y="5949315"/>
            <a:ext cx="104775" cy="104775"/>
            <a:chOff x="0" y="0"/>
            <a:chExt cx="104775" cy="1047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27"/>
              <a:ext cx="104775" cy="104394"/>
            </a:xfrm>
            <a:custGeom>
              <a:avLst/>
              <a:gdLst/>
              <a:ahLst/>
              <a:cxnLst/>
              <a:rect r="r" b="b" t="t" l="l"/>
              <a:pathLst>
                <a:path h="104394" w="104775">
                  <a:moveTo>
                    <a:pt x="104775" y="52197"/>
                  </a:moveTo>
                  <a:cubicBezTo>
                    <a:pt x="104775" y="55626"/>
                    <a:pt x="104394" y="59055"/>
                    <a:pt x="103759" y="62357"/>
                  </a:cubicBezTo>
                  <a:cubicBezTo>
                    <a:pt x="103124" y="65659"/>
                    <a:pt x="102108" y="68961"/>
                    <a:pt x="100838" y="72136"/>
                  </a:cubicBezTo>
                  <a:cubicBezTo>
                    <a:pt x="99568" y="75311"/>
                    <a:pt x="97917" y="78359"/>
                    <a:pt x="96012" y="81153"/>
                  </a:cubicBezTo>
                  <a:cubicBezTo>
                    <a:pt x="94107" y="83947"/>
                    <a:pt x="91948" y="86614"/>
                    <a:pt x="89535" y="89154"/>
                  </a:cubicBezTo>
                  <a:cubicBezTo>
                    <a:pt x="87122" y="91694"/>
                    <a:pt x="84455" y="93726"/>
                    <a:pt x="81534" y="95631"/>
                  </a:cubicBezTo>
                  <a:cubicBezTo>
                    <a:pt x="78613" y="97536"/>
                    <a:pt x="75692" y="99187"/>
                    <a:pt x="72517" y="100457"/>
                  </a:cubicBezTo>
                  <a:cubicBezTo>
                    <a:pt x="69342" y="101727"/>
                    <a:pt x="66040" y="102743"/>
                    <a:pt x="62738" y="103378"/>
                  </a:cubicBezTo>
                  <a:cubicBezTo>
                    <a:pt x="59436" y="104013"/>
                    <a:pt x="56007" y="104394"/>
                    <a:pt x="52578" y="104394"/>
                  </a:cubicBezTo>
                  <a:cubicBezTo>
                    <a:pt x="49149" y="104394"/>
                    <a:pt x="45720" y="104013"/>
                    <a:pt x="42418" y="103378"/>
                  </a:cubicBezTo>
                  <a:cubicBezTo>
                    <a:pt x="39116" y="102743"/>
                    <a:pt x="35814" y="101727"/>
                    <a:pt x="32639" y="100457"/>
                  </a:cubicBezTo>
                  <a:cubicBezTo>
                    <a:pt x="29464" y="99187"/>
                    <a:pt x="26416" y="97536"/>
                    <a:pt x="23622" y="95631"/>
                  </a:cubicBezTo>
                  <a:cubicBezTo>
                    <a:pt x="20828" y="93726"/>
                    <a:pt x="18161" y="91567"/>
                    <a:pt x="15621" y="89154"/>
                  </a:cubicBezTo>
                  <a:cubicBezTo>
                    <a:pt x="13081" y="86741"/>
                    <a:pt x="11049" y="84074"/>
                    <a:pt x="9144" y="81153"/>
                  </a:cubicBezTo>
                  <a:cubicBezTo>
                    <a:pt x="7239" y="78232"/>
                    <a:pt x="5334" y="75438"/>
                    <a:pt x="3937" y="72263"/>
                  </a:cubicBezTo>
                  <a:cubicBezTo>
                    <a:pt x="2540" y="69088"/>
                    <a:pt x="1651" y="65913"/>
                    <a:pt x="1016" y="62484"/>
                  </a:cubicBezTo>
                  <a:cubicBezTo>
                    <a:pt x="381" y="59055"/>
                    <a:pt x="0" y="55753"/>
                    <a:pt x="0" y="52197"/>
                  </a:cubicBezTo>
                  <a:cubicBezTo>
                    <a:pt x="0" y="48641"/>
                    <a:pt x="381" y="45339"/>
                    <a:pt x="1016" y="42037"/>
                  </a:cubicBezTo>
                  <a:cubicBezTo>
                    <a:pt x="1651" y="38735"/>
                    <a:pt x="2667" y="35433"/>
                    <a:pt x="3937" y="32258"/>
                  </a:cubicBezTo>
                  <a:cubicBezTo>
                    <a:pt x="5207" y="29083"/>
                    <a:pt x="6858" y="26035"/>
                    <a:pt x="8763" y="23241"/>
                  </a:cubicBezTo>
                  <a:cubicBezTo>
                    <a:pt x="10668" y="20447"/>
                    <a:pt x="12827" y="17780"/>
                    <a:pt x="15240" y="15240"/>
                  </a:cubicBezTo>
                  <a:cubicBezTo>
                    <a:pt x="17653" y="12700"/>
                    <a:pt x="20320" y="10668"/>
                    <a:pt x="23241" y="8763"/>
                  </a:cubicBezTo>
                  <a:cubicBezTo>
                    <a:pt x="26162" y="6858"/>
                    <a:pt x="29083" y="5207"/>
                    <a:pt x="32258" y="3937"/>
                  </a:cubicBezTo>
                  <a:cubicBezTo>
                    <a:pt x="35433" y="2667"/>
                    <a:pt x="38735" y="1651"/>
                    <a:pt x="42037" y="1016"/>
                  </a:cubicBezTo>
                  <a:cubicBezTo>
                    <a:pt x="45339" y="381"/>
                    <a:pt x="48768" y="0"/>
                    <a:pt x="52197" y="0"/>
                  </a:cubicBezTo>
                  <a:cubicBezTo>
                    <a:pt x="55626" y="0"/>
                    <a:pt x="59055" y="381"/>
                    <a:pt x="62357" y="1016"/>
                  </a:cubicBezTo>
                  <a:cubicBezTo>
                    <a:pt x="65659" y="1651"/>
                    <a:pt x="68961" y="2667"/>
                    <a:pt x="72136" y="3937"/>
                  </a:cubicBezTo>
                  <a:cubicBezTo>
                    <a:pt x="75311" y="5207"/>
                    <a:pt x="78359" y="6858"/>
                    <a:pt x="81153" y="8763"/>
                  </a:cubicBezTo>
                  <a:cubicBezTo>
                    <a:pt x="83947" y="10668"/>
                    <a:pt x="86614" y="12827"/>
                    <a:pt x="89154" y="15240"/>
                  </a:cubicBezTo>
                  <a:cubicBezTo>
                    <a:pt x="91694" y="17653"/>
                    <a:pt x="93726" y="20320"/>
                    <a:pt x="95631" y="23241"/>
                  </a:cubicBezTo>
                  <a:cubicBezTo>
                    <a:pt x="97536" y="26162"/>
                    <a:pt x="99187" y="29083"/>
                    <a:pt x="100457" y="32258"/>
                  </a:cubicBezTo>
                  <a:cubicBezTo>
                    <a:pt x="101727" y="35433"/>
                    <a:pt x="102743" y="38735"/>
                    <a:pt x="103378" y="42037"/>
                  </a:cubicBezTo>
                  <a:cubicBezTo>
                    <a:pt x="104013" y="45339"/>
                    <a:pt x="104394" y="48768"/>
                    <a:pt x="104394" y="521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080497" y="6777838"/>
            <a:ext cx="7683903" cy="2166309"/>
            <a:chOff x="0" y="0"/>
            <a:chExt cx="7683894" cy="216631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69658" y="292291"/>
              <a:ext cx="7036150" cy="1342550"/>
            </a:xfrm>
            <a:custGeom>
              <a:avLst/>
              <a:gdLst/>
              <a:ahLst/>
              <a:cxnLst/>
              <a:rect r="r" b="b" t="t" l="l"/>
              <a:pathLst>
                <a:path h="1342550" w="7036150">
                  <a:moveTo>
                    <a:pt x="7014217" y="1336995"/>
                  </a:moveTo>
                  <a:cubicBezTo>
                    <a:pt x="6819781" y="1011620"/>
                    <a:pt x="6467356" y="824676"/>
                    <a:pt x="6113408" y="721679"/>
                  </a:cubicBezTo>
                  <a:cubicBezTo>
                    <a:pt x="5929639" y="668211"/>
                    <a:pt x="5722502" y="645732"/>
                    <a:pt x="5567562" y="523685"/>
                  </a:cubicBezTo>
                  <a:cubicBezTo>
                    <a:pt x="5501141" y="471361"/>
                    <a:pt x="5445515" y="401384"/>
                    <a:pt x="5419607" y="320104"/>
                  </a:cubicBezTo>
                  <a:cubicBezTo>
                    <a:pt x="5398906" y="255207"/>
                    <a:pt x="5392683" y="166942"/>
                    <a:pt x="5439800" y="111316"/>
                  </a:cubicBezTo>
                  <a:cubicBezTo>
                    <a:pt x="5496315" y="44640"/>
                    <a:pt x="5595629" y="94679"/>
                    <a:pt x="5652271" y="136081"/>
                  </a:cubicBezTo>
                  <a:cubicBezTo>
                    <a:pt x="5725423" y="189548"/>
                    <a:pt x="5777112" y="254699"/>
                    <a:pt x="5825626" y="330264"/>
                  </a:cubicBezTo>
                  <a:lnTo>
                    <a:pt x="5803909" y="336106"/>
                  </a:lnTo>
                  <a:cubicBezTo>
                    <a:pt x="5813053" y="244158"/>
                    <a:pt x="5835913" y="146749"/>
                    <a:pt x="5900809" y="77153"/>
                  </a:cubicBezTo>
                  <a:cubicBezTo>
                    <a:pt x="5959991" y="13652"/>
                    <a:pt x="6067180" y="-40831"/>
                    <a:pt x="6132584" y="42227"/>
                  </a:cubicBezTo>
                  <a:cubicBezTo>
                    <a:pt x="6190116" y="115380"/>
                    <a:pt x="6203324" y="224981"/>
                    <a:pt x="6160906" y="308166"/>
                  </a:cubicBezTo>
                  <a:cubicBezTo>
                    <a:pt x="6134363" y="360236"/>
                    <a:pt x="6090928" y="407734"/>
                    <a:pt x="6052447" y="451295"/>
                  </a:cubicBezTo>
                  <a:cubicBezTo>
                    <a:pt x="6013966" y="494856"/>
                    <a:pt x="5969136" y="539560"/>
                    <a:pt x="5923543" y="579692"/>
                  </a:cubicBezTo>
                  <a:cubicBezTo>
                    <a:pt x="5739647" y="741491"/>
                    <a:pt x="5516889" y="859220"/>
                    <a:pt x="5281050" y="924498"/>
                  </a:cubicBezTo>
                  <a:cubicBezTo>
                    <a:pt x="5147319" y="961455"/>
                    <a:pt x="5006095" y="979870"/>
                    <a:pt x="4868173" y="957010"/>
                  </a:cubicBezTo>
                  <a:cubicBezTo>
                    <a:pt x="4735840" y="935166"/>
                    <a:pt x="4613666" y="874841"/>
                    <a:pt x="4497969" y="809563"/>
                  </a:cubicBezTo>
                  <a:cubicBezTo>
                    <a:pt x="4246382" y="667703"/>
                    <a:pt x="3996573" y="527622"/>
                    <a:pt x="3730381" y="413957"/>
                  </a:cubicBezTo>
                  <a:cubicBezTo>
                    <a:pt x="3480318" y="307150"/>
                    <a:pt x="3219969" y="209995"/>
                    <a:pt x="2950602" y="166307"/>
                  </a:cubicBezTo>
                  <a:cubicBezTo>
                    <a:pt x="2706000" y="126683"/>
                    <a:pt x="2440571" y="133033"/>
                    <a:pt x="2220099" y="258255"/>
                  </a:cubicBezTo>
                  <a:cubicBezTo>
                    <a:pt x="1994547" y="386398"/>
                    <a:pt x="1875040" y="629349"/>
                    <a:pt x="1671332" y="783147"/>
                  </a:cubicBezTo>
                  <a:cubicBezTo>
                    <a:pt x="1474863" y="931483"/>
                    <a:pt x="1223277" y="992443"/>
                    <a:pt x="979818" y="987998"/>
                  </a:cubicBezTo>
                  <a:cubicBezTo>
                    <a:pt x="705879" y="983045"/>
                    <a:pt x="440703" y="895415"/>
                    <a:pt x="193688" y="782258"/>
                  </a:cubicBezTo>
                  <a:cubicBezTo>
                    <a:pt x="130315" y="753175"/>
                    <a:pt x="67831" y="722314"/>
                    <a:pt x="5856" y="690437"/>
                  </a:cubicBezTo>
                  <a:cubicBezTo>
                    <a:pt x="-7479" y="683579"/>
                    <a:pt x="4332" y="663385"/>
                    <a:pt x="17667" y="670243"/>
                  </a:cubicBezTo>
                  <a:cubicBezTo>
                    <a:pt x="468135" y="902400"/>
                    <a:pt x="1018934" y="1094043"/>
                    <a:pt x="1507883" y="855664"/>
                  </a:cubicBezTo>
                  <a:cubicBezTo>
                    <a:pt x="1618119" y="801943"/>
                    <a:pt x="1712226" y="726632"/>
                    <a:pt x="1795538" y="637096"/>
                  </a:cubicBezTo>
                  <a:cubicBezTo>
                    <a:pt x="1877834" y="548577"/>
                    <a:pt x="1950859" y="451422"/>
                    <a:pt x="2037981" y="367348"/>
                  </a:cubicBezTo>
                  <a:cubicBezTo>
                    <a:pt x="2201049" y="209995"/>
                    <a:pt x="2410853" y="133033"/>
                    <a:pt x="2635388" y="122492"/>
                  </a:cubicBezTo>
                  <a:cubicBezTo>
                    <a:pt x="2867290" y="111570"/>
                    <a:pt x="3099700" y="162243"/>
                    <a:pt x="3319029" y="233490"/>
                  </a:cubicBezTo>
                  <a:cubicBezTo>
                    <a:pt x="3573917" y="316167"/>
                    <a:pt x="3821822" y="421704"/>
                    <a:pt x="4061089" y="541973"/>
                  </a:cubicBezTo>
                  <a:cubicBezTo>
                    <a:pt x="4184406" y="603949"/>
                    <a:pt x="4305183" y="670624"/>
                    <a:pt x="4424436" y="740094"/>
                  </a:cubicBezTo>
                  <a:cubicBezTo>
                    <a:pt x="4537974" y="806261"/>
                    <a:pt x="4652782" y="873698"/>
                    <a:pt x="4779274" y="912052"/>
                  </a:cubicBezTo>
                  <a:cubicBezTo>
                    <a:pt x="5036194" y="989903"/>
                    <a:pt x="5315594" y="911544"/>
                    <a:pt x="5550163" y="798387"/>
                  </a:cubicBezTo>
                  <a:cubicBezTo>
                    <a:pt x="5765555" y="694501"/>
                    <a:pt x="5959991" y="543370"/>
                    <a:pt x="6104010" y="351727"/>
                  </a:cubicBezTo>
                  <a:cubicBezTo>
                    <a:pt x="6141983" y="301181"/>
                    <a:pt x="6166621" y="249365"/>
                    <a:pt x="6162049" y="184722"/>
                  </a:cubicBezTo>
                  <a:cubicBezTo>
                    <a:pt x="6158620" y="137097"/>
                    <a:pt x="6140840" y="85789"/>
                    <a:pt x="6108709" y="49721"/>
                  </a:cubicBezTo>
                  <a:cubicBezTo>
                    <a:pt x="6030731" y="-37529"/>
                    <a:pt x="5907414" y="88329"/>
                    <a:pt x="5871600" y="162116"/>
                  </a:cubicBezTo>
                  <a:cubicBezTo>
                    <a:pt x="5845311" y="216472"/>
                    <a:pt x="5833500" y="276543"/>
                    <a:pt x="5827531" y="336233"/>
                  </a:cubicBezTo>
                  <a:cubicBezTo>
                    <a:pt x="5826388" y="347536"/>
                    <a:pt x="5812418" y="352362"/>
                    <a:pt x="5805814" y="342075"/>
                  </a:cubicBezTo>
                  <a:cubicBezTo>
                    <a:pt x="5765428" y="279083"/>
                    <a:pt x="5723391" y="222060"/>
                    <a:pt x="5664717" y="174816"/>
                  </a:cubicBezTo>
                  <a:cubicBezTo>
                    <a:pt x="5606043" y="127572"/>
                    <a:pt x="5481837" y="50610"/>
                    <a:pt x="5439547" y="157798"/>
                  </a:cubicBezTo>
                  <a:cubicBezTo>
                    <a:pt x="5408178" y="237046"/>
                    <a:pt x="5439928" y="332677"/>
                    <a:pt x="5484250" y="400241"/>
                  </a:cubicBezTo>
                  <a:cubicBezTo>
                    <a:pt x="5534288" y="476187"/>
                    <a:pt x="5607822" y="531813"/>
                    <a:pt x="5689101" y="570548"/>
                  </a:cubicBezTo>
                  <a:cubicBezTo>
                    <a:pt x="5855471" y="649797"/>
                    <a:pt x="6044574" y="671387"/>
                    <a:pt x="6218437" y="730188"/>
                  </a:cubicBezTo>
                  <a:cubicBezTo>
                    <a:pt x="6373758" y="782639"/>
                    <a:pt x="6524633" y="851219"/>
                    <a:pt x="6661158" y="942278"/>
                  </a:cubicBezTo>
                  <a:cubicBezTo>
                    <a:pt x="6811146" y="1042354"/>
                    <a:pt x="6941575" y="1169989"/>
                    <a:pt x="7034411" y="1325184"/>
                  </a:cubicBezTo>
                  <a:cubicBezTo>
                    <a:pt x="7042158" y="1338138"/>
                    <a:pt x="7021965" y="1349822"/>
                    <a:pt x="7014218" y="1336995"/>
                  </a:cubicBezTo>
                  <a:lnTo>
                    <a:pt x="7014091" y="1336995"/>
                  </a:lnTo>
                  <a:close/>
                </a:path>
              </a:pathLst>
            </a:custGeom>
            <a:solidFill>
              <a:srgbClr val="AF1685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3500" y="63500"/>
              <a:ext cx="7556875" cy="2039369"/>
            </a:xfrm>
            <a:custGeom>
              <a:avLst/>
              <a:gdLst/>
              <a:ahLst/>
              <a:cxnLst/>
              <a:rect r="r" b="b" t="t" l="l"/>
              <a:pathLst>
                <a:path h="2039369" w="7556875">
                  <a:moveTo>
                    <a:pt x="0" y="2039370"/>
                  </a:moveTo>
                  <a:lnTo>
                    <a:pt x="7556875" y="2039370"/>
                  </a:lnTo>
                  <a:lnTo>
                    <a:pt x="75568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2452516" y="2678878"/>
            <a:ext cx="912152" cy="1294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98"/>
              </a:lnSpc>
            </a:pPr>
            <a:r>
              <a:rPr lang="en-US" sz="7499">
                <a:solidFill>
                  <a:srgbClr val="AF1685"/>
                </a:solidFill>
                <a:latin typeface="Organika"/>
                <a:ea typeface="Organika"/>
                <a:cs typeface="Organika"/>
                <a:sym typeface="Organika"/>
              </a:rPr>
              <a:t>Att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175998" y="2002793"/>
            <a:ext cx="1496730" cy="596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36"/>
              </a:lnSpc>
            </a:pPr>
            <a:r>
              <a:rPr lang="en-US" sz="3600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Samtal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62061" y="2755078"/>
            <a:ext cx="3676774" cy="1218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59"/>
              </a:lnSpc>
            </a:pPr>
            <a:r>
              <a:rPr lang="en-US" sz="7499">
                <a:solidFill>
                  <a:srgbClr val="AF1685"/>
                </a:solidFill>
                <a:latin typeface="Organika"/>
                <a:ea typeface="Organika"/>
                <a:cs typeface="Organika"/>
                <a:sym typeface="Organika"/>
              </a:rPr>
              <a:t>samtala om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607339" y="4235577"/>
            <a:ext cx="62179" cy="673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250363" y="344795"/>
            <a:ext cx="2254167" cy="384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696892" y="4492752"/>
            <a:ext cx="10234251" cy="416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Har duexempelpåvanliga stress- och konfliktsituationer mellan dig och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696892" y="4911852"/>
            <a:ext cx="4738840" cy="416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ditt barn. Hur kan de förebyggas?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696892" y="5750052"/>
            <a:ext cx="10064972" cy="416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Finns situationer där relationen stärkts efter en konflikt? Hur gjorde ni?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41597" y="-63503"/>
            <a:ext cx="1878511" cy="10413997"/>
            <a:chOff x="0" y="0"/>
            <a:chExt cx="1878508" cy="1041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8870" y="63500"/>
              <a:ext cx="907612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907612">
                  <a:moveTo>
                    <a:pt x="256703" y="2716403"/>
                  </a:moveTo>
                  <a:cubicBezTo>
                    <a:pt x="282992" y="2716403"/>
                    <a:pt x="308773" y="2722499"/>
                    <a:pt x="330998" y="2735961"/>
                  </a:cubicBezTo>
                  <a:cubicBezTo>
                    <a:pt x="404912" y="2780919"/>
                    <a:pt x="391450" y="2888488"/>
                    <a:pt x="376718" y="2960497"/>
                  </a:cubicBezTo>
                  <a:cubicBezTo>
                    <a:pt x="352080" y="3080893"/>
                    <a:pt x="291247" y="3189478"/>
                    <a:pt x="228509" y="3293872"/>
                  </a:cubicBezTo>
                  <a:cubicBezTo>
                    <a:pt x="194092" y="3351149"/>
                    <a:pt x="152945" y="3413887"/>
                    <a:pt x="114972" y="3480054"/>
                  </a:cubicBezTo>
                  <a:cubicBezTo>
                    <a:pt x="77634" y="3369056"/>
                    <a:pt x="51218" y="3253994"/>
                    <a:pt x="44106" y="3136773"/>
                  </a:cubicBezTo>
                  <a:cubicBezTo>
                    <a:pt x="36613" y="3012948"/>
                    <a:pt x="37502" y="2848991"/>
                    <a:pt x="138848" y="2759710"/>
                  </a:cubicBezTo>
                  <a:cubicBezTo>
                    <a:pt x="169709" y="2732532"/>
                    <a:pt x="213777" y="2716276"/>
                    <a:pt x="256703" y="2716276"/>
                  </a:cubicBezTo>
                  <a:close/>
                  <a:moveTo>
                    <a:pt x="110146" y="3562223"/>
                  </a:moveTo>
                  <a:cubicBezTo>
                    <a:pt x="150913" y="3668903"/>
                    <a:pt x="200697" y="3772535"/>
                    <a:pt x="252893" y="3873754"/>
                  </a:cubicBezTo>
                  <a:cubicBezTo>
                    <a:pt x="269911" y="3906901"/>
                    <a:pt x="287437" y="3939794"/>
                    <a:pt x="304963" y="3972687"/>
                  </a:cubicBezTo>
                  <a:cubicBezTo>
                    <a:pt x="266736" y="3992753"/>
                    <a:pt x="220508" y="4009390"/>
                    <a:pt x="176440" y="4009390"/>
                  </a:cubicBezTo>
                  <a:cubicBezTo>
                    <a:pt x="141134" y="4009390"/>
                    <a:pt x="107098" y="3998722"/>
                    <a:pt x="79539" y="3970909"/>
                  </a:cubicBezTo>
                  <a:cubicBezTo>
                    <a:pt x="22897" y="3913505"/>
                    <a:pt x="28485" y="3819144"/>
                    <a:pt x="44233" y="3746754"/>
                  </a:cubicBezTo>
                  <a:cubicBezTo>
                    <a:pt x="58330" y="3681857"/>
                    <a:pt x="81698" y="3621024"/>
                    <a:pt x="110146" y="3562350"/>
                  </a:cubicBezTo>
                  <a:close/>
                  <a:moveTo>
                    <a:pt x="712252" y="0"/>
                  </a:moveTo>
                  <a:cubicBezTo>
                    <a:pt x="708188" y="344805"/>
                    <a:pt x="719872" y="689991"/>
                    <a:pt x="739938" y="1034034"/>
                  </a:cubicBezTo>
                  <a:cubicBezTo>
                    <a:pt x="757591" y="1336675"/>
                    <a:pt x="782102" y="1639062"/>
                    <a:pt x="810042" y="1940941"/>
                  </a:cubicBezTo>
                  <a:cubicBezTo>
                    <a:pt x="837474" y="2237613"/>
                    <a:pt x="880146" y="2536190"/>
                    <a:pt x="874685" y="2834640"/>
                  </a:cubicBezTo>
                  <a:cubicBezTo>
                    <a:pt x="869351" y="3133344"/>
                    <a:pt x="801025" y="3425825"/>
                    <a:pt x="623733" y="3670808"/>
                  </a:cubicBezTo>
                  <a:cubicBezTo>
                    <a:pt x="546771" y="3777234"/>
                    <a:pt x="447457" y="3887724"/>
                    <a:pt x="332776" y="3956812"/>
                  </a:cubicBezTo>
                  <a:cubicBezTo>
                    <a:pt x="257211" y="3815842"/>
                    <a:pt x="184694" y="3673348"/>
                    <a:pt x="129831" y="3523107"/>
                  </a:cubicBezTo>
                  <a:cubicBezTo>
                    <a:pt x="204252" y="3382137"/>
                    <a:pt x="303185" y="3251708"/>
                    <a:pt x="364653" y="3104769"/>
                  </a:cubicBezTo>
                  <a:cubicBezTo>
                    <a:pt x="421168" y="2969641"/>
                    <a:pt x="473111" y="2683891"/>
                    <a:pt x="262799" y="2683891"/>
                  </a:cubicBezTo>
                  <a:cubicBezTo>
                    <a:pt x="252131" y="2683891"/>
                    <a:pt x="240828" y="2684653"/>
                    <a:pt x="228890" y="2686177"/>
                  </a:cubicBezTo>
                  <a:cubicBezTo>
                    <a:pt x="-4027" y="2715641"/>
                    <a:pt x="-3138" y="3032760"/>
                    <a:pt x="17817" y="3206115"/>
                  </a:cubicBezTo>
                  <a:cubicBezTo>
                    <a:pt x="30771" y="3313176"/>
                    <a:pt x="57822" y="3416935"/>
                    <a:pt x="93763" y="3517900"/>
                  </a:cubicBezTo>
                  <a:cubicBezTo>
                    <a:pt x="28612" y="3639058"/>
                    <a:pt x="-19648" y="3769741"/>
                    <a:pt x="7911" y="3898011"/>
                  </a:cubicBezTo>
                  <a:cubicBezTo>
                    <a:pt x="26707" y="3985387"/>
                    <a:pt x="94525" y="4041521"/>
                    <a:pt x="180630" y="4041521"/>
                  </a:cubicBezTo>
                  <a:cubicBezTo>
                    <a:pt x="188631" y="4041521"/>
                    <a:pt x="196759" y="4041013"/>
                    <a:pt x="205014" y="4040124"/>
                  </a:cubicBezTo>
                  <a:cubicBezTo>
                    <a:pt x="245908" y="4035298"/>
                    <a:pt x="284389" y="4021201"/>
                    <a:pt x="320711" y="4001897"/>
                  </a:cubicBezTo>
                  <a:cubicBezTo>
                    <a:pt x="421676" y="4189476"/>
                    <a:pt x="526705" y="4375658"/>
                    <a:pt x="603159" y="4574794"/>
                  </a:cubicBezTo>
                  <a:cubicBezTo>
                    <a:pt x="712379" y="4859147"/>
                    <a:pt x="735239" y="5159121"/>
                    <a:pt x="715808" y="5461127"/>
                  </a:cubicBezTo>
                  <a:cubicBezTo>
                    <a:pt x="674787" y="6095492"/>
                    <a:pt x="537246" y="6726047"/>
                    <a:pt x="423454" y="7350252"/>
                  </a:cubicBezTo>
                  <a:cubicBezTo>
                    <a:pt x="310678" y="7969123"/>
                    <a:pt x="203363" y="8590788"/>
                    <a:pt x="164882" y="9219438"/>
                  </a:cubicBezTo>
                  <a:cubicBezTo>
                    <a:pt x="143292" y="9570974"/>
                    <a:pt x="145198" y="9930638"/>
                    <a:pt x="179868" y="10287000"/>
                  </a:cubicBezTo>
                  <a:lnTo>
                    <a:pt x="213523" y="10287000"/>
                  </a:lnTo>
                  <a:cubicBezTo>
                    <a:pt x="187488" y="10025253"/>
                    <a:pt x="179360" y="9761982"/>
                    <a:pt x="185329" y="9502140"/>
                  </a:cubicBezTo>
                  <a:cubicBezTo>
                    <a:pt x="214158" y="8258937"/>
                    <a:pt x="553121" y="7051294"/>
                    <a:pt x="711236" y="5823331"/>
                  </a:cubicBezTo>
                  <a:cubicBezTo>
                    <a:pt x="749717" y="5524881"/>
                    <a:pt x="777403" y="5220589"/>
                    <a:pt x="730540" y="4921250"/>
                  </a:cubicBezTo>
                  <a:cubicBezTo>
                    <a:pt x="690662" y="4666488"/>
                    <a:pt x="585760" y="4432554"/>
                    <a:pt x="466888" y="4205986"/>
                  </a:cubicBezTo>
                  <a:cubicBezTo>
                    <a:pt x="428280" y="4132326"/>
                    <a:pt x="388021" y="4059174"/>
                    <a:pt x="348397" y="3985768"/>
                  </a:cubicBezTo>
                  <a:cubicBezTo>
                    <a:pt x="395895" y="3956177"/>
                    <a:pt x="439329" y="3918585"/>
                    <a:pt x="478699" y="3882263"/>
                  </a:cubicBezTo>
                  <a:cubicBezTo>
                    <a:pt x="669707" y="3706749"/>
                    <a:pt x="803184" y="3474847"/>
                    <a:pt x="862366" y="3222498"/>
                  </a:cubicBezTo>
                  <a:cubicBezTo>
                    <a:pt x="929803" y="2935351"/>
                    <a:pt x="909229" y="2636774"/>
                    <a:pt x="881416" y="2345944"/>
                  </a:cubicBezTo>
                  <a:cubicBezTo>
                    <a:pt x="853603" y="2055114"/>
                    <a:pt x="824520" y="1760093"/>
                    <a:pt x="801914" y="1466723"/>
                  </a:cubicBezTo>
                  <a:cubicBezTo>
                    <a:pt x="764195" y="979170"/>
                    <a:pt x="738795" y="489331"/>
                    <a:pt x="744764" y="0"/>
                  </a:cubicBezTo>
                  <a:close/>
                </a:path>
              </a:pathLst>
            </a:custGeom>
            <a:solidFill>
              <a:srgbClr val="AF1685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1751456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751456">
                  <a:moveTo>
                    <a:pt x="0" y="0"/>
                  </a:moveTo>
                  <a:lnTo>
                    <a:pt x="0" y="10287000"/>
                  </a:lnTo>
                  <a:lnTo>
                    <a:pt x="1751455" y="10287000"/>
                  </a:lnTo>
                  <a:lnTo>
                    <a:pt x="175145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5250363" y="344795"/>
            <a:ext cx="2254167" cy="384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227540" y="2782605"/>
            <a:ext cx="8687076" cy="4611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Film</a:t>
            </a:r>
          </a:p>
          <a:p>
            <a:pPr algn="l">
              <a:lnSpc>
                <a:spcPts val="3075"/>
              </a:lnSpc>
            </a:pPr>
            <a:r>
              <a:rPr lang="en-US" b="true" sz="2599">
                <a:solidFill>
                  <a:srgbClr val="AF1385"/>
                </a:solidFill>
                <a:latin typeface="Manrope Bold"/>
                <a:ea typeface="Manrope Bold"/>
                <a:cs typeface="Manrope Bold"/>
                <a:sym typeface="Manrope Bold"/>
              </a:rPr>
              <a:t>“</a:t>
            </a:r>
            <a:r>
              <a:rPr lang="en-US" b="true" sz="2599">
                <a:solidFill>
                  <a:srgbClr val="AF1585"/>
                </a:solidFill>
                <a:latin typeface="Manrope Bold"/>
                <a:ea typeface="Manrope Bold"/>
                <a:cs typeface="Manrope Bold"/>
                <a:sym typeface="Manrope Bold"/>
              </a:rPr>
              <a:t>Möt en stresspsykolog“ </a:t>
            </a:r>
            <a:r>
              <a:rPr lang="en-US" sz="2599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Psykologen Bella Stensnäs berättar om stress. </a:t>
            </a:r>
            <a:r>
              <a:rPr lang="en-US" sz="2599">
                <a:solidFill>
                  <a:srgbClr val="000000"/>
                </a:solidFill>
                <a:latin typeface="Manrope Light"/>
                <a:ea typeface="Manrope Light"/>
                <a:cs typeface="Manrope Light"/>
                <a:sym typeface="Manrope Light"/>
              </a:rPr>
              <a:t>Hon hjälper personer som lever med hög stress att bättre förstå sina signaler och hitta sätt att sänka stressen. Här delar hon med sig av sina kunskaper och erfarenheter. </a:t>
            </a:r>
            <a:r>
              <a:rPr lang="en-US" sz="2599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Filmen är skapad av </a:t>
            </a:r>
            <a:r>
              <a:rPr lang="en-US" b="true" sz="2599">
                <a:solidFill>
                  <a:srgbClr val="000000"/>
                </a:solidFill>
                <a:latin typeface="Manrope Bold"/>
                <a:ea typeface="Manrope Bold"/>
                <a:cs typeface="Manrope Bold"/>
                <a:sym typeface="Manrope Bold"/>
              </a:rPr>
              <a:t>Habilitering och Hälsa, Stockholm</a:t>
            </a:r>
            <a:r>
              <a:rPr lang="en-US" sz="2599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F13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952500"/>
            <a:ext cx="18288000" cy="12192000"/>
            <a:chOff x="0" y="0"/>
            <a:chExt cx="24384000" cy="1625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256000"/>
            </a:xfrm>
            <a:custGeom>
              <a:avLst/>
              <a:gdLst/>
              <a:ahLst/>
              <a:cxnLst/>
              <a:rect r="r" b="b" t="t" l="l"/>
              <a:pathLst>
                <a:path h="1625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256000"/>
                  </a:lnTo>
                  <a:lnTo>
                    <a:pt x="0" y="1625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6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6482534"/>
            <a:ext cx="18288000" cy="2528849"/>
            <a:chOff x="0" y="0"/>
            <a:chExt cx="18288000" cy="25288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2528829"/>
            </a:xfrm>
            <a:custGeom>
              <a:avLst/>
              <a:gdLst/>
              <a:ahLst/>
              <a:cxnLst/>
              <a:rect r="r" b="b" t="t" l="l"/>
              <a:pathLst>
                <a:path h="2528829" w="18288000">
                  <a:moveTo>
                    <a:pt x="0" y="0"/>
                  </a:moveTo>
                  <a:lnTo>
                    <a:pt x="0" y="2528829"/>
                  </a:lnTo>
                  <a:lnTo>
                    <a:pt x="18288000" y="2528829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7F4F3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5175533" y="7256355"/>
            <a:ext cx="1762125" cy="1762125"/>
            <a:chOff x="0" y="0"/>
            <a:chExt cx="2349500" cy="2349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49500" cy="2349500"/>
            </a:xfrm>
            <a:custGeom>
              <a:avLst/>
              <a:gdLst/>
              <a:ahLst/>
              <a:cxnLst/>
              <a:rect r="r" b="b" t="t" l="l"/>
              <a:pathLst>
                <a:path h="2349500" w="2349500">
                  <a:moveTo>
                    <a:pt x="0" y="0"/>
                  </a:moveTo>
                  <a:lnTo>
                    <a:pt x="2349500" y="0"/>
                  </a:lnTo>
                  <a:lnTo>
                    <a:pt x="2349500" y="2349500"/>
                  </a:lnTo>
                  <a:lnTo>
                    <a:pt x="0" y="2349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6934057" y="5953897"/>
            <a:ext cx="1304925" cy="1304925"/>
            <a:chOff x="0" y="0"/>
            <a:chExt cx="1739900" cy="17399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39900" cy="1739900"/>
            </a:xfrm>
            <a:custGeom>
              <a:avLst/>
              <a:gdLst/>
              <a:ahLst/>
              <a:cxnLst/>
              <a:rect r="r" b="b" t="t" l="l"/>
              <a:pathLst>
                <a:path h="1739900" w="1739900">
                  <a:moveTo>
                    <a:pt x="0" y="0"/>
                  </a:moveTo>
                  <a:lnTo>
                    <a:pt x="1739900" y="0"/>
                  </a:lnTo>
                  <a:lnTo>
                    <a:pt x="1739900" y="1739900"/>
                  </a:lnTo>
                  <a:lnTo>
                    <a:pt x="0" y="1739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100991" y="6744738"/>
            <a:ext cx="6204766" cy="1892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Film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AF1385"/>
                </a:solidFill>
                <a:latin typeface="Organika"/>
                <a:ea typeface="Organika"/>
                <a:cs typeface="Organika"/>
                <a:sym typeface="Organika"/>
              </a:rPr>
              <a:t>Möt en stresspsykolog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250363" y="344795"/>
            <a:ext cx="2254167" cy="384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F13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55391" y="-1545812"/>
            <a:ext cx="25469850" cy="16983075"/>
            <a:chOff x="0" y="0"/>
            <a:chExt cx="33959800" cy="22644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3959800" cy="22644100"/>
            </a:xfrm>
            <a:custGeom>
              <a:avLst/>
              <a:gdLst/>
              <a:ahLst/>
              <a:cxnLst/>
              <a:rect r="r" b="b" t="t" l="l"/>
              <a:pathLst>
                <a:path h="22644100" w="33959800">
                  <a:moveTo>
                    <a:pt x="0" y="0"/>
                  </a:moveTo>
                  <a:lnTo>
                    <a:pt x="33959800" y="0"/>
                  </a:lnTo>
                  <a:lnTo>
                    <a:pt x="33959800" y="22644100"/>
                  </a:lnTo>
                  <a:lnTo>
                    <a:pt x="0" y="22644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6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4701940" y="1028700"/>
            <a:ext cx="8886825" cy="8743950"/>
            <a:chOff x="0" y="0"/>
            <a:chExt cx="11849100" cy="11658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849100" cy="11658600"/>
            </a:xfrm>
            <a:custGeom>
              <a:avLst/>
              <a:gdLst/>
              <a:ahLst/>
              <a:cxnLst/>
              <a:rect r="r" b="b" t="t" l="l"/>
              <a:pathLst>
                <a:path h="11658600" w="11849100">
                  <a:moveTo>
                    <a:pt x="0" y="0"/>
                  </a:moveTo>
                  <a:lnTo>
                    <a:pt x="11849100" y="0"/>
                  </a:lnTo>
                  <a:lnTo>
                    <a:pt x="11849100" y="11658600"/>
                  </a:lnTo>
                  <a:lnTo>
                    <a:pt x="0" y="11658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6600787" y="3043428"/>
            <a:ext cx="1028700" cy="1028700"/>
            <a:chOff x="0" y="0"/>
            <a:chExt cx="1371600" cy="13716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71600" cy="1371600"/>
            </a:xfrm>
            <a:custGeom>
              <a:avLst/>
              <a:gdLst/>
              <a:ahLst/>
              <a:cxnLst/>
              <a:rect r="r" b="b" t="t" l="l"/>
              <a:pathLst>
                <a:path h="1371600" w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7106717" y="5402342"/>
            <a:ext cx="114300" cy="114300"/>
            <a:chOff x="0" y="0"/>
            <a:chExt cx="114300" cy="1143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4300" cy="114300"/>
            </a:xfrm>
            <a:custGeom>
              <a:avLst/>
              <a:gdLst/>
              <a:ahLst/>
              <a:cxnLst/>
              <a:rect r="r" b="b" t="t" l="l"/>
              <a:pathLst>
                <a:path h="114300" w="114300">
                  <a:moveTo>
                    <a:pt x="114300" y="57150"/>
                  </a:moveTo>
                  <a:cubicBezTo>
                    <a:pt x="114300" y="60960"/>
                    <a:pt x="113919" y="64643"/>
                    <a:pt x="113157" y="68326"/>
                  </a:cubicBezTo>
                  <a:cubicBezTo>
                    <a:pt x="112395" y="72009"/>
                    <a:pt x="111379" y="75565"/>
                    <a:pt x="109855" y="78994"/>
                  </a:cubicBezTo>
                  <a:cubicBezTo>
                    <a:pt x="108331" y="82423"/>
                    <a:pt x="106680" y="85725"/>
                    <a:pt x="104521" y="88900"/>
                  </a:cubicBezTo>
                  <a:cubicBezTo>
                    <a:pt x="102362" y="92075"/>
                    <a:pt x="100076" y="94869"/>
                    <a:pt x="97409" y="97536"/>
                  </a:cubicBezTo>
                  <a:cubicBezTo>
                    <a:pt x="94742" y="100203"/>
                    <a:pt x="91821" y="102616"/>
                    <a:pt x="88773" y="104648"/>
                  </a:cubicBezTo>
                  <a:cubicBezTo>
                    <a:pt x="85725" y="106680"/>
                    <a:pt x="82296" y="108458"/>
                    <a:pt x="78867" y="109982"/>
                  </a:cubicBezTo>
                  <a:cubicBezTo>
                    <a:pt x="75438" y="111506"/>
                    <a:pt x="71882" y="112522"/>
                    <a:pt x="68199" y="113284"/>
                  </a:cubicBezTo>
                  <a:cubicBezTo>
                    <a:pt x="64516" y="114046"/>
                    <a:pt x="60960" y="114300"/>
                    <a:pt x="57150" y="114300"/>
                  </a:cubicBezTo>
                  <a:cubicBezTo>
                    <a:pt x="53340" y="114300"/>
                    <a:pt x="49657" y="113919"/>
                    <a:pt x="45974" y="113157"/>
                  </a:cubicBezTo>
                  <a:cubicBezTo>
                    <a:pt x="42291" y="112395"/>
                    <a:pt x="38735" y="111379"/>
                    <a:pt x="35306" y="109855"/>
                  </a:cubicBezTo>
                  <a:cubicBezTo>
                    <a:pt x="31877" y="108331"/>
                    <a:pt x="28575" y="106680"/>
                    <a:pt x="25400" y="104521"/>
                  </a:cubicBezTo>
                  <a:cubicBezTo>
                    <a:pt x="22225" y="102362"/>
                    <a:pt x="19431" y="100076"/>
                    <a:pt x="16764" y="97409"/>
                  </a:cubicBezTo>
                  <a:cubicBezTo>
                    <a:pt x="14097" y="94742"/>
                    <a:pt x="11684" y="92075"/>
                    <a:pt x="9652" y="88900"/>
                  </a:cubicBezTo>
                  <a:cubicBezTo>
                    <a:pt x="7620" y="85725"/>
                    <a:pt x="5842" y="82550"/>
                    <a:pt x="4318" y="78994"/>
                  </a:cubicBezTo>
                  <a:cubicBezTo>
                    <a:pt x="2794" y="75438"/>
                    <a:pt x="1778" y="72009"/>
                    <a:pt x="1143" y="68326"/>
                  </a:cubicBezTo>
                  <a:cubicBezTo>
                    <a:pt x="508" y="64643"/>
                    <a:pt x="0" y="60960"/>
                    <a:pt x="0" y="57150"/>
                  </a:cubicBezTo>
                  <a:cubicBezTo>
                    <a:pt x="0" y="53340"/>
                    <a:pt x="381" y="49657"/>
                    <a:pt x="1143" y="45974"/>
                  </a:cubicBezTo>
                  <a:cubicBezTo>
                    <a:pt x="1905" y="42291"/>
                    <a:pt x="2921" y="38735"/>
                    <a:pt x="4445" y="35306"/>
                  </a:cubicBezTo>
                  <a:cubicBezTo>
                    <a:pt x="5969" y="31877"/>
                    <a:pt x="7493" y="28575"/>
                    <a:pt x="9652" y="25400"/>
                  </a:cubicBezTo>
                  <a:cubicBezTo>
                    <a:pt x="11811" y="22225"/>
                    <a:pt x="14097" y="19431"/>
                    <a:pt x="16764" y="16764"/>
                  </a:cubicBezTo>
                  <a:cubicBezTo>
                    <a:pt x="19431" y="14097"/>
                    <a:pt x="22352" y="11684"/>
                    <a:pt x="25400" y="9652"/>
                  </a:cubicBezTo>
                  <a:cubicBezTo>
                    <a:pt x="28448" y="7620"/>
                    <a:pt x="31877" y="5842"/>
                    <a:pt x="35306" y="4318"/>
                  </a:cubicBezTo>
                  <a:cubicBezTo>
                    <a:pt x="38735" y="2794"/>
                    <a:pt x="42291" y="1778"/>
                    <a:pt x="45974" y="1016"/>
                  </a:cubicBezTo>
                  <a:cubicBezTo>
                    <a:pt x="49657" y="254"/>
                    <a:pt x="53340" y="0"/>
                    <a:pt x="57150" y="0"/>
                  </a:cubicBezTo>
                  <a:cubicBezTo>
                    <a:pt x="60960" y="0"/>
                    <a:pt x="64643" y="381"/>
                    <a:pt x="68326" y="1143"/>
                  </a:cubicBezTo>
                  <a:cubicBezTo>
                    <a:pt x="72009" y="1905"/>
                    <a:pt x="75565" y="2921"/>
                    <a:pt x="78994" y="4445"/>
                  </a:cubicBezTo>
                  <a:cubicBezTo>
                    <a:pt x="82423" y="5969"/>
                    <a:pt x="85725" y="7620"/>
                    <a:pt x="88900" y="9779"/>
                  </a:cubicBezTo>
                  <a:cubicBezTo>
                    <a:pt x="92075" y="11938"/>
                    <a:pt x="94869" y="14224"/>
                    <a:pt x="97536" y="16891"/>
                  </a:cubicBezTo>
                  <a:cubicBezTo>
                    <a:pt x="100203" y="19558"/>
                    <a:pt x="102616" y="22479"/>
                    <a:pt x="104648" y="25527"/>
                  </a:cubicBezTo>
                  <a:cubicBezTo>
                    <a:pt x="106680" y="28575"/>
                    <a:pt x="108458" y="31877"/>
                    <a:pt x="109982" y="35433"/>
                  </a:cubicBezTo>
                  <a:cubicBezTo>
                    <a:pt x="111506" y="38989"/>
                    <a:pt x="112522" y="42418"/>
                    <a:pt x="113284" y="46101"/>
                  </a:cubicBezTo>
                  <a:cubicBezTo>
                    <a:pt x="114046" y="49784"/>
                    <a:pt x="114300" y="53340"/>
                    <a:pt x="114300" y="571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503339" y="6505966"/>
            <a:ext cx="6810537" cy="1930622"/>
            <a:chOff x="0" y="0"/>
            <a:chExt cx="6810527" cy="193062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30135" y="265896"/>
              <a:ext cx="6223000" cy="1187242"/>
            </a:xfrm>
            <a:custGeom>
              <a:avLst/>
              <a:gdLst/>
              <a:ahLst/>
              <a:cxnLst/>
              <a:rect r="r" b="b" t="t" l="l"/>
              <a:pathLst>
                <a:path h="1187242" w="6223000">
                  <a:moveTo>
                    <a:pt x="19445" y="1182288"/>
                  </a:moveTo>
                  <a:cubicBezTo>
                    <a:pt x="191403" y="894633"/>
                    <a:pt x="503060" y="729278"/>
                    <a:pt x="816115" y="638219"/>
                  </a:cubicBezTo>
                  <a:cubicBezTo>
                    <a:pt x="978675" y="590975"/>
                    <a:pt x="1161809" y="571036"/>
                    <a:pt x="1298842" y="463086"/>
                  </a:cubicBezTo>
                  <a:cubicBezTo>
                    <a:pt x="1357643" y="416731"/>
                    <a:pt x="1406792" y="354881"/>
                    <a:pt x="1429779" y="282999"/>
                  </a:cubicBezTo>
                  <a:cubicBezTo>
                    <a:pt x="1448194" y="225595"/>
                    <a:pt x="1453528" y="147490"/>
                    <a:pt x="1411872" y="98341"/>
                  </a:cubicBezTo>
                  <a:cubicBezTo>
                    <a:pt x="1361834" y="39286"/>
                    <a:pt x="1274077" y="83609"/>
                    <a:pt x="1224039" y="120312"/>
                  </a:cubicBezTo>
                  <a:cubicBezTo>
                    <a:pt x="1159396" y="167556"/>
                    <a:pt x="1113676" y="225214"/>
                    <a:pt x="1070750" y="292016"/>
                  </a:cubicBezTo>
                  <a:lnTo>
                    <a:pt x="1090054" y="297223"/>
                  </a:lnTo>
                  <a:cubicBezTo>
                    <a:pt x="1082053" y="215816"/>
                    <a:pt x="1061860" y="129710"/>
                    <a:pt x="1004456" y="68242"/>
                  </a:cubicBezTo>
                  <a:cubicBezTo>
                    <a:pt x="952132" y="12108"/>
                    <a:pt x="857263" y="-36152"/>
                    <a:pt x="799478" y="37381"/>
                  </a:cubicBezTo>
                  <a:cubicBezTo>
                    <a:pt x="748678" y="102024"/>
                    <a:pt x="736867" y="199052"/>
                    <a:pt x="774459" y="272585"/>
                  </a:cubicBezTo>
                  <a:cubicBezTo>
                    <a:pt x="797954" y="318686"/>
                    <a:pt x="836308" y="360597"/>
                    <a:pt x="870344" y="399205"/>
                  </a:cubicBezTo>
                  <a:cubicBezTo>
                    <a:pt x="904380" y="437813"/>
                    <a:pt x="944004" y="477310"/>
                    <a:pt x="984390" y="512743"/>
                  </a:cubicBezTo>
                  <a:cubicBezTo>
                    <a:pt x="1147077" y="655745"/>
                    <a:pt x="1344054" y="759885"/>
                    <a:pt x="1552588" y="817671"/>
                  </a:cubicBezTo>
                  <a:cubicBezTo>
                    <a:pt x="1670824" y="850437"/>
                    <a:pt x="1795793" y="866566"/>
                    <a:pt x="1917712" y="846373"/>
                  </a:cubicBezTo>
                  <a:cubicBezTo>
                    <a:pt x="2034806" y="826942"/>
                    <a:pt x="2142756" y="773728"/>
                    <a:pt x="2245118" y="715943"/>
                  </a:cubicBezTo>
                  <a:cubicBezTo>
                    <a:pt x="2467622" y="590467"/>
                    <a:pt x="2688602" y="466642"/>
                    <a:pt x="2923933" y="366058"/>
                  </a:cubicBezTo>
                  <a:cubicBezTo>
                    <a:pt x="3145039" y="271569"/>
                    <a:pt x="3375290" y="185590"/>
                    <a:pt x="3613542" y="146982"/>
                  </a:cubicBezTo>
                  <a:cubicBezTo>
                    <a:pt x="3829950" y="111930"/>
                    <a:pt x="4064646" y="117518"/>
                    <a:pt x="4259590" y="228262"/>
                  </a:cubicBezTo>
                  <a:cubicBezTo>
                    <a:pt x="4458981" y="341546"/>
                    <a:pt x="4564771" y="556431"/>
                    <a:pt x="4744984" y="692448"/>
                  </a:cubicBezTo>
                  <a:cubicBezTo>
                    <a:pt x="4918720" y="823640"/>
                    <a:pt x="5141224" y="877488"/>
                    <a:pt x="5356489" y="873678"/>
                  </a:cubicBezTo>
                  <a:cubicBezTo>
                    <a:pt x="5598805" y="869360"/>
                    <a:pt x="5833246" y="791763"/>
                    <a:pt x="6051686" y="691686"/>
                  </a:cubicBezTo>
                  <a:cubicBezTo>
                    <a:pt x="6107693" y="666032"/>
                    <a:pt x="6163066" y="638727"/>
                    <a:pt x="6217803" y="610406"/>
                  </a:cubicBezTo>
                  <a:cubicBezTo>
                    <a:pt x="6229614" y="604310"/>
                    <a:pt x="6219199" y="586530"/>
                    <a:pt x="6207389" y="592626"/>
                  </a:cubicBezTo>
                  <a:cubicBezTo>
                    <a:pt x="5808989" y="797859"/>
                    <a:pt x="5321818" y="967404"/>
                    <a:pt x="4889510" y="756583"/>
                  </a:cubicBezTo>
                  <a:cubicBezTo>
                    <a:pt x="4791974" y="709085"/>
                    <a:pt x="4708789" y="642537"/>
                    <a:pt x="4635129" y="563289"/>
                  </a:cubicBezTo>
                  <a:cubicBezTo>
                    <a:pt x="4562359" y="484930"/>
                    <a:pt x="4497716" y="399078"/>
                    <a:pt x="4420627" y="324782"/>
                  </a:cubicBezTo>
                  <a:cubicBezTo>
                    <a:pt x="4276354" y="185717"/>
                    <a:pt x="4090808" y="117645"/>
                    <a:pt x="3892307" y="108247"/>
                  </a:cubicBezTo>
                  <a:cubicBezTo>
                    <a:pt x="3687329" y="98595"/>
                    <a:pt x="3481717" y="143426"/>
                    <a:pt x="3287661" y="206418"/>
                  </a:cubicBezTo>
                  <a:cubicBezTo>
                    <a:pt x="3062236" y="279570"/>
                    <a:pt x="2843034" y="372916"/>
                    <a:pt x="2631452" y="479215"/>
                  </a:cubicBezTo>
                  <a:cubicBezTo>
                    <a:pt x="2522359" y="534079"/>
                    <a:pt x="2415552" y="593007"/>
                    <a:pt x="2310142" y="654475"/>
                  </a:cubicBezTo>
                  <a:cubicBezTo>
                    <a:pt x="2209812" y="712895"/>
                    <a:pt x="2108212" y="772585"/>
                    <a:pt x="1996325" y="806495"/>
                  </a:cubicBezTo>
                  <a:cubicBezTo>
                    <a:pt x="1769123" y="875329"/>
                    <a:pt x="1521981" y="805987"/>
                    <a:pt x="1314590" y="706037"/>
                  </a:cubicBezTo>
                  <a:cubicBezTo>
                    <a:pt x="1124090" y="614216"/>
                    <a:pt x="952132" y="480485"/>
                    <a:pt x="824751" y="310939"/>
                  </a:cubicBezTo>
                  <a:cubicBezTo>
                    <a:pt x="791096" y="266235"/>
                    <a:pt x="769379" y="220515"/>
                    <a:pt x="773443" y="163238"/>
                  </a:cubicBezTo>
                  <a:cubicBezTo>
                    <a:pt x="776491" y="121074"/>
                    <a:pt x="792112" y="75735"/>
                    <a:pt x="820687" y="43858"/>
                  </a:cubicBezTo>
                  <a:cubicBezTo>
                    <a:pt x="889648" y="-33231"/>
                    <a:pt x="998741" y="78021"/>
                    <a:pt x="1030364" y="143299"/>
                  </a:cubicBezTo>
                  <a:cubicBezTo>
                    <a:pt x="1053605" y="191305"/>
                    <a:pt x="1064146" y="244518"/>
                    <a:pt x="1069353" y="297223"/>
                  </a:cubicBezTo>
                  <a:cubicBezTo>
                    <a:pt x="1070369" y="307256"/>
                    <a:pt x="1082815" y="311574"/>
                    <a:pt x="1088657" y="302430"/>
                  </a:cubicBezTo>
                  <a:cubicBezTo>
                    <a:pt x="1124471" y="246677"/>
                    <a:pt x="1161555" y="196258"/>
                    <a:pt x="1213498" y="154475"/>
                  </a:cubicBezTo>
                  <a:cubicBezTo>
                    <a:pt x="1265441" y="112692"/>
                    <a:pt x="1374915" y="44874"/>
                    <a:pt x="1412380" y="139616"/>
                  </a:cubicBezTo>
                  <a:cubicBezTo>
                    <a:pt x="1440066" y="209720"/>
                    <a:pt x="1412126" y="294302"/>
                    <a:pt x="1372756" y="353992"/>
                  </a:cubicBezTo>
                  <a:cubicBezTo>
                    <a:pt x="1328560" y="421176"/>
                    <a:pt x="1263536" y="470325"/>
                    <a:pt x="1191654" y="504615"/>
                  </a:cubicBezTo>
                  <a:cubicBezTo>
                    <a:pt x="1044588" y="574719"/>
                    <a:pt x="877202" y="593896"/>
                    <a:pt x="723532" y="645712"/>
                  </a:cubicBezTo>
                  <a:cubicBezTo>
                    <a:pt x="585864" y="692067"/>
                    <a:pt x="452387" y="752646"/>
                    <a:pt x="331610" y="833165"/>
                  </a:cubicBezTo>
                  <a:cubicBezTo>
                    <a:pt x="198896" y="921684"/>
                    <a:pt x="83580" y="1034460"/>
                    <a:pt x="1538" y="1171874"/>
                  </a:cubicBezTo>
                  <a:cubicBezTo>
                    <a:pt x="-5320" y="1183304"/>
                    <a:pt x="12587" y="1193718"/>
                    <a:pt x="19318" y="1182288"/>
                  </a:cubicBezTo>
                  <a:lnTo>
                    <a:pt x="19445" y="1182288"/>
                  </a:lnTo>
                  <a:close/>
                </a:path>
              </a:pathLst>
            </a:custGeom>
            <a:solidFill>
              <a:srgbClr val="AF1685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3500" y="63500"/>
              <a:ext cx="6683498" cy="1803658"/>
            </a:xfrm>
            <a:custGeom>
              <a:avLst/>
              <a:gdLst/>
              <a:ahLst/>
              <a:cxnLst/>
              <a:rect r="r" b="b" t="t" l="l"/>
              <a:pathLst>
                <a:path h="1803658" w="6683498">
                  <a:moveTo>
                    <a:pt x="0" y="1803659"/>
                  </a:moveTo>
                  <a:lnTo>
                    <a:pt x="6683497" y="1803659"/>
                  </a:lnTo>
                  <a:lnTo>
                    <a:pt x="66834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5250363" y="344795"/>
            <a:ext cx="2254167" cy="384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892253" y="3189456"/>
            <a:ext cx="2553462" cy="634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Hemuppgift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40017" y="4262609"/>
            <a:ext cx="4284936" cy="924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99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Titta på din lista i övningen: Hur lugnar jag mig?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401249" y="5177009"/>
            <a:ext cx="5280498" cy="138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99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Prova något från listan eller någon annan idé som dykt upp under dagens träff.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F15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5008521"/>
            <a:ext cx="18288000" cy="27603450"/>
            <a:chOff x="0" y="0"/>
            <a:chExt cx="24384000" cy="36804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36804600"/>
            </a:xfrm>
            <a:custGeom>
              <a:avLst/>
              <a:gdLst/>
              <a:ahLst/>
              <a:cxnLst/>
              <a:rect r="r" b="b" t="t" l="l"/>
              <a:pathLst>
                <a:path h="368046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36804600"/>
                  </a:lnTo>
                  <a:lnTo>
                    <a:pt x="0" y="3680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63503" y="7525703"/>
            <a:ext cx="18414997" cy="2824801"/>
            <a:chOff x="0" y="0"/>
            <a:chExt cx="18415000" cy="28247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0" y="63500"/>
              <a:ext cx="18288000" cy="1669161"/>
            </a:xfrm>
            <a:custGeom>
              <a:avLst/>
              <a:gdLst/>
              <a:ahLst/>
              <a:cxnLst/>
              <a:rect r="r" b="b" t="t" l="l"/>
              <a:pathLst>
                <a:path h="1669161" w="18288000">
                  <a:moveTo>
                    <a:pt x="0" y="0"/>
                  </a:moveTo>
                  <a:lnTo>
                    <a:pt x="0" y="1669161"/>
                  </a:lnTo>
                  <a:lnTo>
                    <a:pt x="18288000" y="1669161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AF1585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7734674" y="614426"/>
              <a:ext cx="5647430" cy="1871345"/>
            </a:xfrm>
            <a:custGeom>
              <a:avLst/>
              <a:gdLst/>
              <a:ahLst/>
              <a:cxnLst/>
              <a:rect r="r" b="b" t="t" l="l"/>
              <a:pathLst>
                <a:path h="1871345" w="5647430">
                  <a:moveTo>
                    <a:pt x="4614044" y="17272"/>
                  </a:moveTo>
                  <a:cubicBezTo>
                    <a:pt x="4626490" y="17272"/>
                    <a:pt x="4639444" y="21082"/>
                    <a:pt x="4652652" y="29718"/>
                  </a:cubicBezTo>
                  <a:cubicBezTo>
                    <a:pt x="4685418" y="51308"/>
                    <a:pt x="4710056" y="87884"/>
                    <a:pt x="4722629" y="124587"/>
                  </a:cubicBezTo>
                  <a:cubicBezTo>
                    <a:pt x="4739774" y="174498"/>
                    <a:pt x="4731392" y="220218"/>
                    <a:pt x="4712088" y="267843"/>
                  </a:cubicBezTo>
                  <a:cubicBezTo>
                    <a:pt x="4672845" y="365125"/>
                    <a:pt x="4619759" y="456311"/>
                    <a:pt x="4556132" y="539369"/>
                  </a:cubicBezTo>
                  <a:cubicBezTo>
                    <a:pt x="4514857" y="537718"/>
                    <a:pt x="4473709" y="533908"/>
                    <a:pt x="4433069" y="526161"/>
                  </a:cubicBezTo>
                  <a:cubicBezTo>
                    <a:pt x="4361314" y="512699"/>
                    <a:pt x="4292099" y="484251"/>
                    <a:pt x="4236981" y="435102"/>
                  </a:cubicBezTo>
                  <a:cubicBezTo>
                    <a:pt x="4188086" y="391414"/>
                    <a:pt x="4143255" y="322834"/>
                    <a:pt x="4151256" y="254127"/>
                  </a:cubicBezTo>
                  <a:cubicBezTo>
                    <a:pt x="4156590" y="207772"/>
                    <a:pt x="4187451" y="193040"/>
                    <a:pt x="4223900" y="193040"/>
                  </a:cubicBezTo>
                  <a:cubicBezTo>
                    <a:pt x="4260603" y="193040"/>
                    <a:pt x="4303021" y="207899"/>
                    <a:pt x="4330961" y="220345"/>
                  </a:cubicBezTo>
                  <a:cubicBezTo>
                    <a:pt x="4386841" y="245237"/>
                    <a:pt x="4431545" y="281305"/>
                    <a:pt x="4476503" y="322326"/>
                  </a:cubicBezTo>
                  <a:cubicBezTo>
                    <a:pt x="4478535" y="324231"/>
                    <a:pt x="4480821" y="324993"/>
                    <a:pt x="4482980" y="324993"/>
                  </a:cubicBezTo>
                  <a:cubicBezTo>
                    <a:pt x="4488568" y="324993"/>
                    <a:pt x="4493394" y="319659"/>
                    <a:pt x="4492251" y="313182"/>
                  </a:cubicBezTo>
                  <a:cubicBezTo>
                    <a:pt x="4484377" y="265049"/>
                    <a:pt x="4481075" y="215392"/>
                    <a:pt x="4490346" y="167259"/>
                  </a:cubicBezTo>
                  <a:cubicBezTo>
                    <a:pt x="4500887" y="112776"/>
                    <a:pt x="4551433" y="17145"/>
                    <a:pt x="4614044" y="17145"/>
                  </a:cubicBezTo>
                  <a:close/>
                  <a:moveTo>
                    <a:pt x="4617473" y="127"/>
                  </a:moveTo>
                  <a:cubicBezTo>
                    <a:pt x="4566927" y="127"/>
                    <a:pt x="4520318" y="48133"/>
                    <a:pt x="4495553" y="94615"/>
                  </a:cubicBezTo>
                  <a:cubicBezTo>
                    <a:pt x="4463549" y="154686"/>
                    <a:pt x="4461771" y="224917"/>
                    <a:pt x="4470026" y="291465"/>
                  </a:cubicBezTo>
                  <a:cubicBezTo>
                    <a:pt x="4422528" y="250190"/>
                    <a:pt x="4373506" y="216154"/>
                    <a:pt x="4313308" y="192659"/>
                  </a:cubicBezTo>
                  <a:cubicBezTo>
                    <a:pt x="4287781" y="182753"/>
                    <a:pt x="4254126" y="173228"/>
                    <a:pt x="4222630" y="173228"/>
                  </a:cubicBezTo>
                  <a:cubicBezTo>
                    <a:pt x="4188721" y="173228"/>
                    <a:pt x="4157479" y="184277"/>
                    <a:pt x="4141731" y="217551"/>
                  </a:cubicBezTo>
                  <a:cubicBezTo>
                    <a:pt x="4116458" y="271018"/>
                    <a:pt x="4139826" y="339090"/>
                    <a:pt x="4169544" y="385699"/>
                  </a:cubicBezTo>
                  <a:cubicBezTo>
                    <a:pt x="4206882" y="444119"/>
                    <a:pt x="4265048" y="487426"/>
                    <a:pt x="4328040" y="514731"/>
                  </a:cubicBezTo>
                  <a:cubicBezTo>
                    <a:pt x="4396112" y="544195"/>
                    <a:pt x="4468375" y="554482"/>
                    <a:pt x="4541781" y="557530"/>
                  </a:cubicBezTo>
                  <a:cubicBezTo>
                    <a:pt x="4490727" y="621665"/>
                    <a:pt x="4433450" y="680847"/>
                    <a:pt x="4371474" y="734187"/>
                  </a:cubicBezTo>
                  <a:cubicBezTo>
                    <a:pt x="4216280" y="867791"/>
                    <a:pt x="4021208" y="984504"/>
                    <a:pt x="3811150" y="984504"/>
                  </a:cubicBezTo>
                  <a:cubicBezTo>
                    <a:pt x="3804673" y="984504"/>
                    <a:pt x="3798069" y="984377"/>
                    <a:pt x="3791592" y="984123"/>
                  </a:cubicBezTo>
                  <a:cubicBezTo>
                    <a:pt x="3684531" y="980440"/>
                    <a:pt x="3580391" y="951357"/>
                    <a:pt x="3477775" y="923163"/>
                  </a:cubicBezTo>
                  <a:cubicBezTo>
                    <a:pt x="3369825" y="893445"/>
                    <a:pt x="3261367" y="866267"/>
                    <a:pt x="3151766" y="843280"/>
                  </a:cubicBezTo>
                  <a:cubicBezTo>
                    <a:pt x="2939168" y="798703"/>
                    <a:pt x="2723014" y="767588"/>
                    <a:pt x="2506098" y="755777"/>
                  </a:cubicBezTo>
                  <a:cubicBezTo>
                    <a:pt x="2463426" y="753491"/>
                    <a:pt x="2420373" y="752094"/>
                    <a:pt x="2377320" y="752094"/>
                  </a:cubicBezTo>
                  <a:cubicBezTo>
                    <a:pt x="2232032" y="752094"/>
                    <a:pt x="2085728" y="767334"/>
                    <a:pt x="1947425" y="811149"/>
                  </a:cubicBezTo>
                  <a:cubicBezTo>
                    <a:pt x="1773816" y="866267"/>
                    <a:pt x="1625480" y="970407"/>
                    <a:pt x="1530738" y="1128014"/>
                  </a:cubicBezTo>
                  <a:cubicBezTo>
                    <a:pt x="1480065" y="1212215"/>
                    <a:pt x="1443235" y="1303655"/>
                    <a:pt x="1397261" y="1390396"/>
                  </a:cubicBezTo>
                  <a:cubicBezTo>
                    <a:pt x="1350779" y="1478026"/>
                    <a:pt x="1292740" y="1556766"/>
                    <a:pt x="1217683" y="1622044"/>
                  </a:cubicBezTo>
                  <a:cubicBezTo>
                    <a:pt x="1020579" y="1793240"/>
                    <a:pt x="774961" y="1850517"/>
                    <a:pt x="524136" y="1850517"/>
                  </a:cubicBezTo>
                  <a:cubicBezTo>
                    <a:pt x="351162" y="1850517"/>
                    <a:pt x="175648" y="1823212"/>
                    <a:pt x="11818" y="1787144"/>
                  </a:cubicBezTo>
                  <a:cubicBezTo>
                    <a:pt x="11056" y="1787017"/>
                    <a:pt x="10294" y="1786890"/>
                    <a:pt x="9532" y="1786890"/>
                  </a:cubicBezTo>
                  <a:cubicBezTo>
                    <a:pt x="-627" y="1786890"/>
                    <a:pt x="-4311" y="1803019"/>
                    <a:pt x="6738" y="1805432"/>
                  </a:cubicBezTo>
                  <a:cubicBezTo>
                    <a:pt x="61983" y="1817624"/>
                    <a:pt x="117355" y="1828800"/>
                    <a:pt x="173108" y="1838452"/>
                  </a:cubicBezTo>
                  <a:cubicBezTo>
                    <a:pt x="288298" y="1858264"/>
                    <a:pt x="405899" y="1871345"/>
                    <a:pt x="523248" y="1871345"/>
                  </a:cubicBezTo>
                  <a:cubicBezTo>
                    <a:pt x="627133" y="1871345"/>
                    <a:pt x="730638" y="1861058"/>
                    <a:pt x="831857" y="1836039"/>
                  </a:cubicBezTo>
                  <a:cubicBezTo>
                    <a:pt x="1023373" y="1788668"/>
                    <a:pt x="1207777" y="1688465"/>
                    <a:pt x="1330586" y="1530858"/>
                  </a:cubicBezTo>
                  <a:cubicBezTo>
                    <a:pt x="1457967" y="1367536"/>
                    <a:pt x="1500766" y="1151890"/>
                    <a:pt x="1650626" y="1004189"/>
                  </a:cubicBezTo>
                  <a:cubicBezTo>
                    <a:pt x="1797184" y="859790"/>
                    <a:pt x="2003686" y="799465"/>
                    <a:pt x="2203584" y="779653"/>
                  </a:cubicBezTo>
                  <a:cubicBezTo>
                    <a:pt x="2265179" y="773557"/>
                    <a:pt x="2327028" y="770890"/>
                    <a:pt x="2389004" y="770890"/>
                  </a:cubicBezTo>
                  <a:cubicBezTo>
                    <a:pt x="2548643" y="770890"/>
                    <a:pt x="2709044" y="788670"/>
                    <a:pt x="2866143" y="811530"/>
                  </a:cubicBezTo>
                  <a:cubicBezTo>
                    <a:pt x="3098299" y="845312"/>
                    <a:pt x="3323216" y="903224"/>
                    <a:pt x="3550038" y="962152"/>
                  </a:cubicBezTo>
                  <a:cubicBezTo>
                    <a:pt x="3636271" y="984631"/>
                    <a:pt x="3725044" y="1003427"/>
                    <a:pt x="3814452" y="1003427"/>
                  </a:cubicBezTo>
                  <a:cubicBezTo>
                    <a:pt x="3833248" y="1003427"/>
                    <a:pt x="3852044" y="1002538"/>
                    <a:pt x="3870840" y="1000760"/>
                  </a:cubicBezTo>
                  <a:cubicBezTo>
                    <a:pt x="3983616" y="989965"/>
                    <a:pt x="4090296" y="946150"/>
                    <a:pt x="4187324" y="889127"/>
                  </a:cubicBezTo>
                  <a:cubicBezTo>
                    <a:pt x="4332358" y="804037"/>
                    <a:pt x="4462152" y="691134"/>
                    <a:pt x="4565403" y="558038"/>
                  </a:cubicBezTo>
                  <a:cubicBezTo>
                    <a:pt x="4576198" y="558292"/>
                    <a:pt x="4586866" y="558292"/>
                    <a:pt x="4597661" y="558292"/>
                  </a:cubicBezTo>
                  <a:cubicBezTo>
                    <a:pt x="4652906" y="558292"/>
                    <a:pt x="4708405" y="555879"/>
                    <a:pt x="4762634" y="555879"/>
                  </a:cubicBezTo>
                  <a:cubicBezTo>
                    <a:pt x="4774191" y="555879"/>
                    <a:pt x="4785621" y="556006"/>
                    <a:pt x="4796924" y="556260"/>
                  </a:cubicBezTo>
                  <a:cubicBezTo>
                    <a:pt x="5095628" y="563245"/>
                    <a:pt x="5410716" y="636651"/>
                    <a:pt x="5631061" y="851662"/>
                  </a:cubicBezTo>
                  <a:lnTo>
                    <a:pt x="5631188" y="851662"/>
                  </a:lnTo>
                  <a:cubicBezTo>
                    <a:pt x="5633093" y="853567"/>
                    <a:pt x="5635378" y="854329"/>
                    <a:pt x="5637538" y="854329"/>
                  </a:cubicBezTo>
                  <a:cubicBezTo>
                    <a:pt x="5644903" y="854329"/>
                    <a:pt x="5651380" y="844804"/>
                    <a:pt x="5644522" y="838200"/>
                  </a:cubicBezTo>
                  <a:cubicBezTo>
                    <a:pt x="5539367" y="735584"/>
                    <a:pt x="5410462" y="662559"/>
                    <a:pt x="5272158" y="615315"/>
                  </a:cubicBezTo>
                  <a:cubicBezTo>
                    <a:pt x="5146174" y="572262"/>
                    <a:pt x="5013587" y="549910"/>
                    <a:pt x="4880998" y="541020"/>
                  </a:cubicBezTo>
                  <a:cubicBezTo>
                    <a:pt x="4850391" y="538988"/>
                    <a:pt x="4819530" y="538353"/>
                    <a:pt x="4788542" y="538353"/>
                  </a:cubicBezTo>
                  <a:cubicBezTo>
                    <a:pt x="4732916" y="538353"/>
                    <a:pt x="4676909" y="540512"/>
                    <a:pt x="4621156" y="540512"/>
                  </a:cubicBezTo>
                  <a:cubicBezTo>
                    <a:pt x="4607186" y="540512"/>
                    <a:pt x="4593089" y="540385"/>
                    <a:pt x="4579119" y="540004"/>
                  </a:cubicBezTo>
                  <a:cubicBezTo>
                    <a:pt x="4592708" y="521843"/>
                    <a:pt x="4605789" y="503301"/>
                    <a:pt x="4618362" y="484378"/>
                  </a:cubicBezTo>
                  <a:cubicBezTo>
                    <a:pt x="4645667" y="443357"/>
                    <a:pt x="4671448" y="398907"/>
                    <a:pt x="4692530" y="356616"/>
                  </a:cubicBezTo>
                  <a:cubicBezTo>
                    <a:pt x="4713612" y="314325"/>
                    <a:pt x="4737615" y="268097"/>
                    <a:pt x="4747521" y="221615"/>
                  </a:cubicBezTo>
                  <a:cubicBezTo>
                    <a:pt x="4763269" y="147447"/>
                    <a:pt x="4729995" y="64135"/>
                    <a:pt x="4669670" y="18669"/>
                  </a:cubicBezTo>
                  <a:cubicBezTo>
                    <a:pt x="4652271" y="5588"/>
                    <a:pt x="4634618" y="0"/>
                    <a:pt x="4617346" y="0"/>
                  </a:cubicBezTo>
                  <a:close/>
                </a:path>
              </a:pathLst>
            </a:custGeom>
            <a:solidFill>
              <a:srgbClr val="F7F4F3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7460488" y="145669"/>
              <a:ext cx="6345175" cy="2615692"/>
            </a:xfrm>
            <a:custGeom>
              <a:avLst/>
              <a:gdLst/>
              <a:ahLst/>
              <a:cxnLst/>
              <a:rect r="r" b="b" t="t" l="l"/>
              <a:pathLst>
                <a:path h="2615692" w="6345175">
                  <a:moveTo>
                    <a:pt x="0" y="0"/>
                  </a:moveTo>
                  <a:lnTo>
                    <a:pt x="0" y="2615692"/>
                  </a:lnTo>
                  <a:lnTo>
                    <a:pt x="6345175" y="2615692"/>
                  </a:lnTo>
                  <a:lnTo>
                    <a:pt x="634517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7038794" y="7765494"/>
            <a:ext cx="4297004" cy="1199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Organika"/>
                <a:ea typeface="Organika"/>
                <a:cs typeface="Organika"/>
                <a:sym typeface="Organika"/>
              </a:rPr>
              <a:t>Ses snart igen!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250363" y="344795"/>
            <a:ext cx="2254167" cy="384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0585" y="4059041"/>
            <a:ext cx="6505575" cy="2171700"/>
            <a:chOff x="0" y="0"/>
            <a:chExt cx="8674100" cy="289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674100" cy="2895600"/>
            </a:xfrm>
            <a:custGeom>
              <a:avLst/>
              <a:gdLst/>
              <a:ahLst/>
              <a:cxnLst/>
              <a:rect r="r" b="b" t="t" l="l"/>
              <a:pathLst>
                <a:path h="2895600" w="8674100">
                  <a:moveTo>
                    <a:pt x="0" y="0"/>
                  </a:moveTo>
                  <a:lnTo>
                    <a:pt x="8674100" y="0"/>
                  </a:lnTo>
                  <a:lnTo>
                    <a:pt x="8674100" y="2895600"/>
                  </a:lnTo>
                  <a:lnTo>
                    <a:pt x="0" y="2895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9647930" y="0"/>
            <a:ext cx="8640070" cy="10287000"/>
            <a:chOff x="0" y="0"/>
            <a:chExt cx="11520094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76" y="0"/>
              <a:ext cx="11519967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1519967">
                  <a:moveTo>
                    <a:pt x="5398059" y="0"/>
                  </a:moveTo>
                  <a:cubicBezTo>
                    <a:pt x="3140507" y="1403477"/>
                    <a:pt x="1413434" y="3585083"/>
                    <a:pt x="493065" y="6370701"/>
                  </a:cubicBezTo>
                  <a:cubicBezTo>
                    <a:pt x="-75895" y="8092313"/>
                    <a:pt x="-227025" y="10017506"/>
                    <a:pt x="440614" y="11703304"/>
                  </a:cubicBezTo>
                  <a:cubicBezTo>
                    <a:pt x="740334" y="12459970"/>
                    <a:pt x="1192200" y="13133324"/>
                    <a:pt x="1749222" y="13716000"/>
                  </a:cubicBezTo>
                  <a:lnTo>
                    <a:pt x="11519967" y="13716000"/>
                  </a:lnTo>
                  <a:lnTo>
                    <a:pt x="11519967" y="0"/>
                  </a:lnTo>
                  <a:close/>
                </a:path>
              </a:pathLst>
            </a:custGeom>
            <a:blipFill>
              <a:blip r:embed="rId3"/>
              <a:stretch>
                <a:fillRect l="-65000" t="-13019" r="-83036" b="-25659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9225344" y="-852516"/>
            <a:ext cx="4268267" cy="12787436"/>
            <a:chOff x="0" y="0"/>
            <a:chExt cx="4268267" cy="1278742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22" y="852424"/>
              <a:ext cx="3570881" cy="10286996"/>
            </a:xfrm>
            <a:custGeom>
              <a:avLst/>
              <a:gdLst/>
              <a:ahLst/>
              <a:cxnLst/>
              <a:rect r="r" b="b" t="t" l="l"/>
              <a:pathLst>
                <a:path h="10286996" w="3570881">
                  <a:moveTo>
                    <a:pt x="280565" y="4486654"/>
                  </a:moveTo>
                  <a:cubicBezTo>
                    <a:pt x="452777" y="4486654"/>
                    <a:pt x="573808" y="4632577"/>
                    <a:pt x="658517" y="4789422"/>
                  </a:cubicBezTo>
                  <a:cubicBezTo>
                    <a:pt x="571395" y="4879338"/>
                    <a:pt x="467128" y="4944107"/>
                    <a:pt x="342414" y="4945124"/>
                  </a:cubicBezTo>
                  <a:cubicBezTo>
                    <a:pt x="341779" y="4945124"/>
                    <a:pt x="341017" y="4945124"/>
                    <a:pt x="340382" y="4945124"/>
                  </a:cubicBezTo>
                  <a:cubicBezTo>
                    <a:pt x="225447" y="4945124"/>
                    <a:pt x="105686" y="4867654"/>
                    <a:pt x="59585" y="4762370"/>
                  </a:cubicBezTo>
                  <a:cubicBezTo>
                    <a:pt x="5737" y="4639308"/>
                    <a:pt x="87144" y="4520690"/>
                    <a:pt x="212366" y="4494020"/>
                  </a:cubicBezTo>
                  <a:cubicBezTo>
                    <a:pt x="235988" y="4488940"/>
                    <a:pt x="258721" y="4486654"/>
                    <a:pt x="280692" y="4486654"/>
                  </a:cubicBezTo>
                  <a:close/>
                  <a:moveTo>
                    <a:pt x="3511698" y="127"/>
                  </a:moveTo>
                  <a:cubicBezTo>
                    <a:pt x="3054118" y="461518"/>
                    <a:pt x="2558310" y="888745"/>
                    <a:pt x="2158006" y="1402460"/>
                  </a:cubicBezTo>
                  <a:cubicBezTo>
                    <a:pt x="2008908" y="1593722"/>
                    <a:pt x="1874415" y="1796922"/>
                    <a:pt x="1763925" y="2012949"/>
                  </a:cubicBezTo>
                  <a:cubicBezTo>
                    <a:pt x="1632480" y="2270251"/>
                    <a:pt x="1536722" y="2543809"/>
                    <a:pt x="1452902" y="2819779"/>
                  </a:cubicBezTo>
                  <a:cubicBezTo>
                    <a:pt x="1287929" y="3363085"/>
                    <a:pt x="1167406" y="3927727"/>
                    <a:pt x="898293" y="4432679"/>
                  </a:cubicBezTo>
                  <a:cubicBezTo>
                    <a:pt x="844572" y="4533390"/>
                    <a:pt x="775738" y="4656834"/>
                    <a:pt x="687854" y="4757291"/>
                  </a:cubicBezTo>
                  <a:cubicBezTo>
                    <a:pt x="598954" y="4596763"/>
                    <a:pt x="471700" y="4447284"/>
                    <a:pt x="278660" y="4445633"/>
                  </a:cubicBezTo>
                  <a:cubicBezTo>
                    <a:pt x="277771" y="4445633"/>
                    <a:pt x="276882" y="4445633"/>
                    <a:pt x="275993" y="4445633"/>
                  </a:cubicBezTo>
                  <a:cubicBezTo>
                    <a:pt x="88414" y="4445633"/>
                    <a:pt x="-67923" y="4615559"/>
                    <a:pt x="30248" y="4798566"/>
                  </a:cubicBezTo>
                  <a:cubicBezTo>
                    <a:pt x="94891" y="4919216"/>
                    <a:pt x="217319" y="4980557"/>
                    <a:pt x="344319" y="4980557"/>
                  </a:cubicBezTo>
                  <a:cubicBezTo>
                    <a:pt x="410994" y="4980557"/>
                    <a:pt x="479066" y="4963666"/>
                    <a:pt x="540661" y="4929375"/>
                  </a:cubicBezTo>
                  <a:cubicBezTo>
                    <a:pt x="590826" y="4901436"/>
                    <a:pt x="636419" y="4866638"/>
                    <a:pt x="677948" y="4826887"/>
                  </a:cubicBezTo>
                  <a:cubicBezTo>
                    <a:pt x="707412" y="4885688"/>
                    <a:pt x="731923" y="4944488"/>
                    <a:pt x="752370" y="4996178"/>
                  </a:cubicBezTo>
                  <a:cubicBezTo>
                    <a:pt x="849779" y="5243574"/>
                    <a:pt x="899944" y="5506972"/>
                    <a:pt x="916835" y="5771766"/>
                  </a:cubicBezTo>
                  <a:cubicBezTo>
                    <a:pt x="992781" y="6959470"/>
                    <a:pt x="422805" y="8071989"/>
                    <a:pt x="444522" y="9255375"/>
                  </a:cubicBezTo>
                  <a:cubicBezTo>
                    <a:pt x="450999" y="9605895"/>
                    <a:pt x="513610" y="9954256"/>
                    <a:pt x="623719" y="10286995"/>
                  </a:cubicBezTo>
                  <a:lnTo>
                    <a:pt x="666391" y="10286995"/>
                  </a:lnTo>
                  <a:cubicBezTo>
                    <a:pt x="560092" y="9968099"/>
                    <a:pt x="498624" y="9633835"/>
                    <a:pt x="487702" y="9300206"/>
                  </a:cubicBezTo>
                  <a:cubicBezTo>
                    <a:pt x="447062" y="8068688"/>
                    <a:pt x="1067965" y="6910067"/>
                    <a:pt x="951252" y="5672834"/>
                  </a:cubicBezTo>
                  <a:cubicBezTo>
                    <a:pt x="926360" y="5408800"/>
                    <a:pt x="866289" y="5146800"/>
                    <a:pt x="759355" y="4903594"/>
                  </a:cubicBezTo>
                  <a:cubicBezTo>
                    <a:pt x="743988" y="4868797"/>
                    <a:pt x="727224" y="4832348"/>
                    <a:pt x="708555" y="4796025"/>
                  </a:cubicBezTo>
                  <a:cubicBezTo>
                    <a:pt x="831491" y="4665597"/>
                    <a:pt x="918613" y="4492877"/>
                    <a:pt x="993162" y="4338826"/>
                  </a:cubicBezTo>
                  <a:cubicBezTo>
                    <a:pt x="1123591" y="4069332"/>
                    <a:pt x="1216936" y="3783836"/>
                    <a:pt x="1301137" y="3497070"/>
                  </a:cubicBezTo>
                  <a:cubicBezTo>
                    <a:pt x="1465729" y="2936873"/>
                    <a:pt x="1600222" y="2361437"/>
                    <a:pt x="1899434" y="1853564"/>
                  </a:cubicBezTo>
                  <a:cubicBezTo>
                    <a:pt x="2326789" y="1128267"/>
                    <a:pt x="2984141" y="593724"/>
                    <a:pt x="3570880" y="0"/>
                  </a:cubicBezTo>
                  <a:close/>
                </a:path>
              </a:pathLst>
            </a:custGeom>
            <a:solidFill>
              <a:srgbClr val="AF1685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063216" y="737606"/>
            <a:ext cx="2400300" cy="904875"/>
            <a:chOff x="0" y="0"/>
            <a:chExt cx="3200400" cy="1206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200400" cy="1206500"/>
            </a:xfrm>
            <a:custGeom>
              <a:avLst/>
              <a:gdLst/>
              <a:ahLst/>
              <a:cxnLst/>
              <a:rect r="r" b="b" t="t" l="l"/>
              <a:pathLst>
                <a:path h="1206500" w="3200400">
                  <a:moveTo>
                    <a:pt x="0" y="0"/>
                  </a:moveTo>
                  <a:lnTo>
                    <a:pt x="3200400" y="0"/>
                  </a:lnTo>
                  <a:lnTo>
                    <a:pt x="3200400" y="1206500"/>
                  </a:lnTo>
                  <a:lnTo>
                    <a:pt x="0" y="1206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6608731" y="-63503"/>
            <a:ext cx="7315524" cy="10413997"/>
          </a:xfrm>
          <a:custGeom>
            <a:avLst/>
            <a:gdLst/>
            <a:ahLst/>
            <a:cxnLst/>
            <a:rect r="r" b="b" t="t" l="l"/>
            <a:pathLst>
              <a:path h="10413997" w="7315524">
                <a:moveTo>
                  <a:pt x="0" y="0"/>
                </a:moveTo>
                <a:lnTo>
                  <a:pt x="7315524" y="0"/>
                </a:lnTo>
                <a:lnTo>
                  <a:pt x="7315524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5250363" y="344795"/>
            <a:ext cx="2254167" cy="384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250363" y="8865489"/>
            <a:ext cx="2254167" cy="384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93231" y="7396524"/>
            <a:ext cx="4049582" cy="416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www.brackediakoni.se/trust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93231" y="2457088"/>
            <a:ext cx="6388637" cy="83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Studiecirkeln Trygghet Ur Stöd är framtagen i samarbete med föräldrar och: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DAHAjRDzrK8</dc:identifier>
  <dcterms:modified xsi:type="dcterms:W3CDTF">2011-08-01T06:04:30Z</dcterms:modified>
  <cp:revision>1</cp:revision>
  <dc:title>Komprimerad träff 3</dc:title>
</cp:coreProperties>
</file>