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Manrope" charset="1" panose="00000000000000000000"/>
      <p:regular r:id="rId11"/>
    </p:embeddedFont>
    <p:embeddedFont>
      <p:font typeface="Organika" charset="1" panose="00000500000000000000"/>
      <p:regular r:id="rId12"/>
    </p:embeddedFont>
    <p:embeddedFont>
      <p:font typeface="Manrope Bold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09" t="-57327" r="-33532" b="-375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78553" y="1319255"/>
            <a:ext cx="22981697" cy="15134288"/>
          </a:xfrm>
          <a:custGeom>
            <a:avLst/>
            <a:gdLst/>
            <a:ahLst/>
            <a:cxnLst/>
            <a:rect r="r" b="b" t="t" l="l"/>
            <a:pathLst>
              <a:path h="15134288" w="22981697">
                <a:moveTo>
                  <a:pt x="0" y="0"/>
                </a:moveTo>
                <a:lnTo>
                  <a:pt x="22981697" y="0"/>
                </a:lnTo>
                <a:lnTo>
                  <a:pt x="22981697" y="15134289"/>
                </a:lnTo>
                <a:lnTo>
                  <a:pt x="0" y="1513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19515" y="3954622"/>
            <a:ext cx="1527300" cy="1527300"/>
          </a:xfrm>
          <a:custGeom>
            <a:avLst/>
            <a:gdLst/>
            <a:ahLst/>
            <a:cxnLst/>
            <a:rect r="r" b="b" t="t" l="l"/>
            <a:pathLst>
              <a:path h="1527300" w="1527300">
                <a:moveTo>
                  <a:pt x="0" y="0"/>
                </a:moveTo>
                <a:lnTo>
                  <a:pt x="1527299" y="0"/>
                </a:lnTo>
                <a:lnTo>
                  <a:pt x="1527299" y="1527300"/>
                </a:lnTo>
                <a:lnTo>
                  <a:pt x="0" y="152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27787" y="5609110"/>
            <a:ext cx="7032427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29137" y="7000451"/>
            <a:ext cx="10029726" cy="514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- en studiecirkel för föräldrar med psykisk ohälsa eller NPF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61569" y="9220200"/>
            <a:ext cx="8370491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Med pilarna längst ner till höger tar du dig framåt eller bakåt,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947306" y="7343349"/>
            <a:ext cx="627171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rganika"/>
                <a:ea typeface="Organika"/>
                <a:cs typeface="Organika"/>
                <a:sym typeface="Organika"/>
              </a:rPr>
              <a:t>Jag som förälder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93" t="-13870" r="-677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742715"/>
            <a:ext cx="802024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Organika"/>
                <a:ea typeface="Organika"/>
                <a:cs typeface="Organika"/>
                <a:sym typeface="Organika"/>
              </a:rPr>
              <a:t>Välkomna!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416809">
            <a:off x="7600024" y="8594148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3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3" y="1653198"/>
                </a:lnTo>
                <a:lnTo>
                  <a:pt x="61261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36" r="0" b="-92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941153"/>
            <a:ext cx="8020246" cy="85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Närvaroövning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-894629">
            <a:off x="7559749" y="8431701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2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2" y="1653198"/>
                </a:lnTo>
                <a:lnTo>
                  <a:pt x="61261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993441" y="7663657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47" t="-15026" r="-20930" b="-500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01936" y="1028700"/>
            <a:ext cx="8884128" cy="8747449"/>
          </a:xfrm>
          <a:custGeom>
            <a:avLst/>
            <a:gdLst/>
            <a:ahLst/>
            <a:cxnLst/>
            <a:rect r="r" b="b" t="t" l="l"/>
            <a:pathLst>
              <a:path h="8747449" w="8884128">
                <a:moveTo>
                  <a:pt x="0" y="0"/>
                </a:moveTo>
                <a:lnTo>
                  <a:pt x="8884128" y="0"/>
                </a:lnTo>
                <a:lnTo>
                  <a:pt x="8884128" y="8747449"/>
                </a:lnTo>
                <a:lnTo>
                  <a:pt x="0" y="874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0789" y="3043427"/>
            <a:ext cx="1032715" cy="1032715"/>
          </a:xfrm>
          <a:custGeom>
            <a:avLst/>
            <a:gdLst/>
            <a:ahLst/>
            <a:cxnLst/>
            <a:rect r="r" b="b" t="t" l="l"/>
            <a:pathLst>
              <a:path h="1032715" w="1032715">
                <a:moveTo>
                  <a:pt x="0" y="0"/>
                </a:moveTo>
                <a:lnTo>
                  <a:pt x="1032715" y="0"/>
                </a:lnTo>
                <a:lnTo>
                  <a:pt x="1032715" y="1032715"/>
                </a:lnTo>
                <a:lnTo>
                  <a:pt x="0" y="1032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92256" y="3219742"/>
            <a:ext cx="2503488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Hemuppgift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924868" y="5916688"/>
            <a:ext cx="6683533" cy="1803624"/>
          </a:xfrm>
          <a:custGeom>
            <a:avLst/>
            <a:gdLst/>
            <a:ahLst/>
            <a:cxnLst/>
            <a:rect r="r" b="b" t="t" l="l"/>
            <a:pathLst>
              <a:path h="1803624" w="6683533">
                <a:moveTo>
                  <a:pt x="0" y="0"/>
                </a:moveTo>
                <a:lnTo>
                  <a:pt x="6683533" y="0"/>
                </a:lnTo>
                <a:lnTo>
                  <a:pt x="6683533" y="1803625"/>
                </a:lnTo>
                <a:lnTo>
                  <a:pt x="0" y="1803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766502" y="4292359"/>
            <a:ext cx="6316734" cy="273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Prova att vara närvarande med ditt barn i cirka 5-10 min varje dag.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Tankar efter uppgiften?</a:t>
            </a:r>
          </a:p>
          <a:p>
            <a:pPr algn="l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91305" y="-5106663"/>
            <a:ext cx="20174626" cy="8720312"/>
            <a:chOff x="0" y="0"/>
            <a:chExt cx="12407900" cy="5363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73" y="894"/>
              <a:ext cx="12408218" cy="5362900"/>
            </a:xfrm>
            <a:custGeom>
              <a:avLst/>
              <a:gdLst/>
              <a:ahLst/>
              <a:cxnLst/>
              <a:rect r="r" b="b" t="t" l="l"/>
              <a:pathLst>
                <a:path h="5362900" w="12408218">
                  <a:moveTo>
                    <a:pt x="257537" y="916046"/>
                  </a:moveTo>
                  <a:cubicBezTo>
                    <a:pt x="1389107" y="-1300104"/>
                    <a:pt x="5807437" y="1660266"/>
                    <a:pt x="7562577" y="579496"/>
                  </a:cubicBezTo>
                  <a:cubicBezTo>
                    <a:pt x="10082257" y="-971174"/>
                    <a:pt x="13390607" y="744596"/>
                    <a:pt x="12132037" y="3891656"/>
                  </a:cubicBezTo>
                  <a:cubicBezTo>
                    <a:pt x="11490687" y="5495666"/>
                    <a:pt x="8574767" y="4223126"/>
                    <a:pt x="7237457" y="4864476"/>
                  </a:cubicBezTo>
                  <a:cubicBezTo>
                    <a:pt x="3775437" y="6521826"/>
                    <a:pt x="-1188993" y="3748146"/>
                    <a:pt x="257537" y="916046"/>
                  </a:cubicBezTo>
                  <a:close/>
                </a:path>
              </a:pathLst>
            </a:custGeom>
            <a:blipFill>
              <a:blip r:embed="rId2"/>
              <a:stretch>
                <a:fillRect l="-9648" t="-23355" r="-15763" b="-6973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536576" y="4517416"/>
            <a:ext cx="6257031" cy="1667947"/>
            <a:chOff x="0" y="0"/>
            <a:chExt cx="8342708" cy="222392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8575"/>
              <a:ext cx="8342708" cy="775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00"/>
                </a:lnSpc>
              </a:pPr>
              <a:r>
                <a:rPr lang="en-US" sz="4000">
                  <a:solidFill>
                    <a:srgbClr val="AF1685"/>
                  </a:solidFill>
                  <a:latin typeface="Manrope"/>
                  <a:ea typeface="Manrope"/>
                  <a:cs typeface="Manrope"/>
                  <a:sym typeface="Manrope"/>
                </a:rPr>
                <a:t>Vad ska vi göra idag?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25429"/>
              <a:ext cx="8342708" cy="698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489115" y="2769221"/>
            <a:ext cx="10374951" cy="6832285"/>
          </a:xfrm>
          <a:custGeom>
            <a:avLst/>
            <a:gdLst/>
            <a:ahLst/>
            <a:cxnLst/>
            <a:rect r="r" b="b" t="t" l="l"/>
            <a:pathLst>
              <a:path h="6832285" w="10374951">
                <a:moveTo>
                  <a:pt x="0" y="0"/>
                </a:moveTo>
                <a:lnTo>
                  <a:pt x="10374951" y="0"/>
                </a:lnTo>
                <a:lnTo>
                  <a:pt x="10374951" y="6832284"/>
                </a:lnTo>
                <a:lnTo>
                  <a:pt x="0" y="683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085957" y="5439248"/>
            <a:ext cx="16116085" cy="1492230"/>
          </a:xfrm>
          <a:custGeom>
            <a:avLst/>
            <a:gdLst/>
            <a:ahLst/>
            <a:cxnLst/>
            <a:rect r="r" b="b" t="t" l="l"/>
            <a:pathLst>
              <a:path h="1492230" w="16116085">
                <a:moveTo>
                  <a:pt x="0" y="0"/>
                </a:moveTo>
                <a:lnTo>
                  <a:pt x="16116086" y="0"/>
                </a:lnTo>
                <a:lnTo>
                  <a:pt x="16116086" y="1492230"/>
                </a:lnTo>
                <a:lnTo>
                  <a:pt x="0" y="149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793608" y="4422166"/>
            <a:ext cx="8114043" cy="3820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AF1385"/>
                </a:solidFill>
                <a:latin typeface="Organika"/>
                <a:ea typeface="Organika"/>
                <a:cs typeface="Organika"/>
                <a:sym typeface="Organika"/>
              </a:rPr>
              <a:t>Jag som förälder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älkomna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Första temat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: Behov och utmaningar</a:t>
            </a: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Andra temat: 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Min energi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Avslutning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DAGM-5Gmdyw</dc:identifier>
  <dcterms:modified xsi:type="dcterms:W3CDTF">2011-08-01T06:04:30Z</dcterms:modified>
  <cp:revision>1</cp:revision>
  <dc:title>Träff 2</dc:title>
</cp:coreProperties>
</file>