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anrope" charset="1" panose="00000000000000000000"/>
      <p:regular r:id="rId10"/>
    </p:embeddedFont>
    <p:embeddedFont>
      <p:font typeface="Organika" charset="1" panose="00000500000000000000"/>
      <p:regular r:id="rId11"/>
    </p:embeddedFont>
    <p:embeddedFont>
      <p:font typeface="Open Sans" charset="1" panose="020B0606030504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29" t="-36132" r="-26598" b="-449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1124155" y="7573806"/>
            <a:ext cx="23930993" cy="2215833"/>
          </a:xfrm>
          <a:custGeom>
            <a:avLst/>
            <a:gdLst/>
            <a:ahLst/>
            <a:cxnLst/>
            <a:rect r="r" b="b" t="t" l="l"/>
            <a:pathLst>
              <a:path h="2215833" w="23930993">
                <a:moveTo>
                  <a:pt x="23930992" y="0"/>
                </a:moveTo>
                <a:lnTo>
                  <a:pt x="0" y="0"/>
                </a:lnTo>
                <a:lnTo>
                  <a:pt x="0" y="2215833"/>
                </a:lnTo>
                <a:lnTo>
                  <a:pt x="23930992" y="2215833"/>
                </a:lnTo>
                <a:lnTo>
                  <a:pt x="2393099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48878" y="6227732"/>
            <a:ext cx="10990243" cy="2103281"/>
            <a:chOff x="0" y="0"/>
            <a:chExt cx="14653658" cy="28043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4653658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Tema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976647" y="805380"/>
              <a:ext cx="10693661" cy="1987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8999">
                  <a:solidFill>
                    <a:srgbClr val="FFFFFF"/>
                  </a:solidFill>
                  <a:latin typeface="Organika"/>
                  <a:ea typeface="Organika"/>
                  <a:cs typeface="Organika"/>
                  <a:sym typeface="Organika"/>
                </a:rPr>
                <a:t>Familjens nätverk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06413" y="-3483286"/>
            <a:ext cx="15746021" cy="15746021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2"/>
              <a:stretch>
                <a:fillRect l="-27957" t="0" r="-11355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true" rot="5010633">
            <a:off x="4595064" y="4605294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13651622" y="3852838"/>
                </a:moveTo>
                <a:lnTo>
                  <a:pt x="0" y="3852838"/>
                </a:lnTo>
                <a:lnTo>
                  <a:pt x="0" y="0"/>
                </a:lnTo>
                <a:lnTo>
                  <a:pt x="13651622" y="0"/>
                </a:lnTo>
                <a:lnTo>
                  <a:pt x="13651622" y="38528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34462"/>
            <a:ext cx="8977713" cy="46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Om</a:t>
            </a: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nätverk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Familjens nätverk består av de du har runt omkring dig:</a:t>
            </a: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​ familj, vänner, skol- och vårdkontakter, grannar, barnets kompisars föräldrar med flera.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Nätverken förändras över tid och får ofta en annan betydelse när vi blir föräldrar.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4514" y="1857795"/>
            <a:ext cx="954468" cy="954468"/>
          </a:xfrm>
          <a:custGeom>
            <a:avLst/>
            <a:gdLst/>
            <a:ahLst/>
            <a:cxnLst/>
            <a:rect r="r" b="b" t="t" l="l"/>
            <a:pathLst>
              <a:path h="954468" w="954468">
                <a:moveTo>
                  <a:pt x="0" y="0"/>
                </a:moveTo>
                <a:lnTo>
                  <a:pt x="954468" y="0"/>
                </a:lnTo>
                <a:lnTo>
                  <a:pt x="954468" y="954468"/>
                </a:lnTo>
                <a:lnTo>
                  <a:pt x="0" y="954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144000" y="6708435"/>
            <a:ext cx="7556899" cy="2039312"/>
          </a:xfrm>
          <a:custGeom>
            <a:avLst/>
            <a:gdLst/>
            <a:ahLst/>
            <a:cxnLst/>
            <a:rect r="r" b="b" t="t" l="l"/>
            <a:pathLst>
              <a:path h="2039312" w="7556899">
                <a:moveTo>
                  <a:pt x="7556899" y="0"/>
                </a:moveTo>
                <a:lnTo>
                  <a:pt x="0" y="0"/>
                </a:lnTo>
                <a:lnTo>
                  <a:pt x="0" y="2039312"/>
                </a:lnTo>
                <a:lnTo>
                  <a:pt x="7556899" y="2039312"/>
                </a:lnTo>
                <a:lnTo>
                  <a:pt x="75568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75997" y="1994987"/>
            <a:ext cx="1467445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Samtal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52369" y="2659863"/>
            <a:ext cx="4914702" cy="128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AF1685"/>
                </a:solidFill>
                <a:latin typeface="Organika"/>
                <a:ea typeface="Organika"/>
                <a:cs typeface="Organika"/>
                <a:sym typeface="Organika"/>
              </a:rPr>
              <a:t>Att  samtala om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8825" y="4512945"/>
            <a:ext cx="10931647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Finns det någon ur ditt nätverk du skulle kunna ta hjälp av, som du inte tidigare tänkt på?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 du exempel på stöd som kommit från oväntat håll?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5533" y="7256357"/>
            <a:ext cx="1758527" cy="1758527"/>
          </a:xfrm>
          <a:custGeom>
            <a:avLst/>
            <a:gdLst/>
            <a:ahLst/>
            <a:cxnLst/>
            <a:rect r="r" b="b" t="t" l="l"/>
            <a:pathLst>
              <a:path h="1758527" w="1758527">
                <a:moveTo>
                  <a:pt x="0" y="0"/>
                </a:moveTo>
                <a:lnTo>
                  <a:pt x="1758527" y="0"/>
                </a:lnTo>
                <a:lnTo>
                  <a:pt x="1758527" y="1758528"/>
                </a:lnTo>
                <a:lnTo>
                  <a:pt x="0" y="1758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486040"/>
            <a:ext cx="18759533" cy="2528845"/>
            <a:chOff x="0" y="0"/>
            <a:chExt cx="6345817" cy="8554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45817" cy="855436"/>
            </a:xfrm>
            <a:custGeom>
              <a:avLst/>
              <a:gdLst/>
              <a:ahLst/>
              <a:cxnLst/>
              <a:rect r="r" b="b" t="t" l="l"/>
              <a:pathLst>
                <a:path h="855436" w="6345817">
                  <a:moveTo>
                    <a:pt x="0" y="0"/>
                  </a:moveTo>
                  <a:lnTo>
                    <a:pt x="6345817" y="0"/>
                  </a:lnTo>
                  <a:lnTo>
                    <a:pt x="6345817" y="855436"/>
                  </a:lnTo>
                  <a:lnTo>
                    <a:pt x="0" y="855436"/>
                  </a:lnTo>
                  <a:close/>
                </a:path>
              </a:pathLst>
            </a:custGeom>
            <a:solidFill>
              <a:srgbClr val="F7F4F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606792" y="5866077"/>
            <a:ext cx="1390281" cy="1390281"/>
          </a:xfrm>
          <a:custGeom>
            <a:avLst/>
            <a:gdLst/>
            <a:ahLst/>
            <a:cxnLst/>
            <a:rect r="r" b="b" t="t" l="l"/>
            <a:pathLst>
              <a:path h="1390281" w="1390281">
                <a:moveTo>
                  <a:pt x="0" y="0"/>
                </a:moveTo>
                <a:lnTo>
                  <a:pt x="1390281" y="0"/>
                </a:lnTo>
                <a:lnTo>
                  <a:pt x="1390281" y="1390280"/>
                </a:lnTo>
                <a:lnTo>
                  <a:pt x="0" y="139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13291" y="6773502"/>
            <a:ext cx="1165890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Övning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313291" y="6773502"/>
            <a:ext cx="11658905" cy="1813710"/>
            <a:chOff x="0" y="0"/>
            <a:chExt cx="15545207" cy="241828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5545207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AF1385"/>
                  </a:solidFill>
                  <a:latin typeface="Manrope"/>
                  <a:ea typeface="Manrope"/>
                  <a:cs typeface="Manrope"/>
                  <a:sym typeface="Manrope"/>
                </a:rPr>
                <a:t>Övning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96909" y="858869"/>
              <a:ext cx="11344278" cy="15472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AF1385"/>
                  </a:solidFill>
                  <a:latin typeface="Organika"/>
                  <a:ea typeface="Organika"/>
                  <a:cs typeface="Organika"/>
                  <a:sym typeface="Organika"/>
                </a:rPr>
                <a:t>Familjens nätverk 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717859" y="8658650"/>
            <a:ext cx="3812084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Finns på sidan 43 i studiehäftet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DAGNpDKtCAk</dc:identifier>
  <dcterms:modified xsi:type="dcterms:W3CDTF">2011-08-01T06:04:30Z</dcterms:modified>
  <cp:revision>1</cp:revision>
  <dc:title>Träff 5</dc:title>
</cp:coreProperties>
</file>